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1"/>
  </p:handoutMasterIdLst>
  <p:sldIdLst>
    <p:sldId id="264" r:id="rId3"/>
    <p:sldId id="527" r:id="rId5"/>
    <p:sldId id="534" r:id="rId6"/>
    <p:sldId id="535" r:id="rId7"/>
    <p:sldId id="538" r:id="rId8"/>
    <p:sldId id="539" r:id="rId9"/>
    <p:sldId id="536" r:id="rId10"/>
    <p:sldId id="540" r:id="rId11"/>
    <p:sldId id="537" r:id="rId12"/>
    <p:sldId id="542" r:id="rId13"/>
    <p:sldId id="544" r:id="rId14"/>
    <p:sldId id="543" r:id="rId15"/>
    <p:sldId id="541" r:id="rId16"/>
    <p:sldId id="545" r:id="rId17"/>
    <p:sldId id="547" r:id="rId18"/>
    <p:sldId id="548" r:id="rId19"/>
    <p:sldId id="528" r:id="rId20"/>
    <p:sldId id="553" r:id="rId21"/>
    <p:sldId id="529" r:id="rId22"/>
    <p:sldId id="554" r:id="rId23"/>
    <p:sldId id="555" r:id="rId24"/>
    <p:sldId id="531" r:id="rId25"/>
    <p:sldId id="550" r:id="rId26"/>
    <p:sldId id="551" r:id="rId27"/>
    <p:sldId id="557" r:id="rId28"/>
    <p:sldId id="559" r:id="rId29"/>
    <p:sldId id="560" r:id="rId30"/>
    <p:sldId id="561" r:id="rId31"/>
    <p:sldId id="552" r:id="rId32"/>
    <p:sldId id="568" r:id="rId33"/>
    <p:sldId id="569" r:id="rId34"/>
    <p:sldId id="566" r:id="rId35"/>
    <p:sldId id="577" r:id="rId36"/>
    <p:sldId id="579" r:id="rId37"/>
    <p:sldId id="580" r:id="rId38"/>
    <p:sldId id="581" r:id="rId39"/>
    <p:sldId id="592" r:id="rId40"/>
    <p:sldId id="593" r:id="rId41"/>
    <p:sldId id="567" r:id="rId42"/>
    <p:sldId id="570" r:id="rId43"/>
    <p:sldId id="578" r:id="rId44"/>
    <p:sldId id="533" r:id="rId45"/>
    <p:sldId id="494" r:id="rId46"/>
    <p:sldId id="563" r:id="rId47"/>
    <p:sldId id="564" r:id="rId48"/>
    <p:sldId id="582" r:id="rId49"/>
    <p:sldId id="583" r:id="rId50"/>
    <p:sldId id="585" r:id="rId51"/>
    <p:sldId id="584" r:id="rId52"/>
    <p:sldId id="587" r:id="rId53"/>
    <p:sldId id="586" r:id="rId54"/>
    <p:sldId id="532" r:id="rId55"/>
    <p:sldId id="588" r:id="rId56"/>
    <p:sldId id="589" r:id="rId57"/>
    <p:sldId id="590" r:id="rId58"/>
    <p:sldId id="591" r:id="rId59"/>
    <p:sldId id="274" r:id="rId60"/>
  </p:sldIdLst>
  <p:sldSz cx="13792200" cy="8079105"/>
  <p:notesSz cx="6796405" cy="9925050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sz="7200" b="1" i="0" u="none" kern="1200" baseline="0">
        <a:solidFill>
          <a:schemeClr val="bg1"/>
        </a:solidFill>
        <a:latin typeface="Times New Roman" panose="02020603050405020304" pitchFamily="18" charset="0"/>
        <a:ea typeface="細明體" pitchFamily="49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483"/>
  </p:normalViewPr>
  <p:slideViewPr>
    <p:cSldViewPr showGuides="1">
      <p:cViewPr varScale="1">
        <p:scale>
          <a:sx n="51" d="100"/>
          <a:sy n="51" d="100"/>
        </p:scale>
        <p:origin x="908" y="28"/>
      </p:cViewPr>
      <p:guideLst>
        <p:guide orient="horz" pos="2181"/>
        <p:guide pos="2796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handoutMaster" Target="handoutMasters/handoutMaster1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C2808-4946-4D10-B3C6-CFECB6B88B69}" type="doc">
      <dgm:prSet loTypeId="relationship" loCatId="relationship" qsTypeId="urn:microsoft.com/office/officeart/2005/8/quickstyle/simple5" qsCatId="simple" csTypeId="urn:microsoft.com/office/officeart/2005/8/colors/accent6_2" csCatId="accent1" phldr="0"/>
      <dgm:spPr/>
      <dgm:t>
        <a:bodyPr/>
        <a:p>
          <a:endParaRPr lang="zh-CN" altLang="en-US"/>
        </a:p>
      </dgm:t>
    </dgm:pt>
    <dgm:pt modelId="{606C32C2-2B81-43D2-8731-7AA5BC539E85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非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素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不可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6A930F7C-102B-4B74-A810-0EF8A77C9C80}" cxnId="{23566C4F-0F42-4FD0-A6F8-C698EB2559B0}" type="parTrans">
      <dgm:prSet/>
      <dgm:spPr/>
      <dgm:t>
        <a:bodyPr/>
        <a:p>
          <a:endParaRPr lang="zh-CN" altLang="en-US"/>
        </a:p>
      </dgm:t>
    </dgm:pt>
    <dgm:pt modelId="{6834A72C-D888-4AEC-9D62-346A2EEC237F}" cxnId="{23566C4F-0F42-4FD0-A6F8-C698EB2559B0}" type="sibTrans">
      <dgm:prSet/>
      <dgm:spPr/>
      <dgm:t>
        <a:bodyPr/>
        <a:p>
          <a:endParaRPr lang="zh-CN" altLang="en-US"/>
        </a:p>
      </dgm:t>
    </dgm:pt>
    <dgm:pt modelId="{1FD7F08B-44CE-4CDA-8621-DB00C9588F7D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21 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天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  <a:cs typeface="Microsoft JhengHei UI Light" panose="020B0304030504040204" charset="-12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健康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挑戰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  <a:cs typeface="Microsoft JhengHei UI Light" panose="020B0304030504040204" charset="-120"/>
          </a:endParaRPr>
        </a:p>
      </dgm:t>
    </dgm:pt>
    <dgm:pt modelId="{3006E1B4-77FC-4EBD-A8B7-17D26EF2CDA2}" cxnId="{6D827087-5FD5-4A95-A355-4533BC5CE300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397A3741-028F-425D-9B8D-8571BF64A664}" cxnId="{6D827087-5FD5-4A95-A355-4533BC5CE300}" type="sibTrans">
      <dgm:prSet/>
      <dgm:spPr/>
      <dgm:t>
        <a:bodyPr/>
        <a:p>
          <a:endParaRPr lang="zh-CN" altLang="en-US"/>
        </a:p>
      </dgm:t>
    </dgm:pt>
    <dgm:pt modelId="{A18581F8-5586-4D64-8AD9-C189356BF3C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21 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天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素食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  <a:cs typeface="Microsoft JhengHei UI Light" panose="020B0304030504040204" charset="-120"/>
          </a:endParaRPr>
        </a:p>
      </dgm:t>
    </dgm:pt>
    <dgm:pt modelId="{F266A87F-0E2C-4E7A-B5CE-8BB6F5C1EF8E}" cxnId="{817B191B-711D-4F19-B3CD-B441D3FABA9E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ADA5C129-750C-465B-B567-073C3ED91B0C}" cxnId="{817B191B-711D-4F19-B3CD-B441D3FABA9E}" type="sibTrans">
      <dgm:prSet/>
      <dgm:spPr/>
    </dgm:pt>
    <dgm:pt modelId="{A6FF2032-BFF7-4409-9FEC-BD559A46A264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17 </a:t>
          </a:r>
          <a:r>
            <a:rPr 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/>
          </a:r>
          <a:endParaRPr lang="en-US" sz="2800">
            <a:latin typeface="Microsoft JhengHei UI Light" panose="020B0304030504040204" charset="-120"/>
            <a:ea typeface="Microsoft JhengHei UI Light" panose="020B0304030504040204" charset="-120"/>
            <a:cs typeface="Microsoft JhengHei UI Light" panose="020B0304030504040204" charset="-12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一起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蔬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>食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  <a:cs typeface="Microsoft JhengHei UI Light" panose="020B0304030504040204" charset="-120"/>
          </a:endParaRPr>
        </a:p>
      </dgm:t>
    </dgm:pt>
    <dgm:pt modelId="{2DA24B09-5598-4561-A3BC-8CD6DFB01E0F}" cxnId="{698537A6-B0CA-48EE-9CB4-48AF1750B6A7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AF4BA9F4-D017-434F-B04B-39AC8E78D36A}" cxnId="{698537A6-B0CA-48EE-9CB4-48AF1750B6A7}" type="sibTrans">
      <dgm:prSet/>
      <dgm:spPr/>
    </dgm:pt>
    <dgm:pt modelId="{17AB5E50-5F62-43D5-A88D-EEA8A853FF7F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無肉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星期一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283CF122-2A11-47B3-A7A8-6E76F167B6ED}" cxnId="{069A7B6A-8615-45A9-8F56-69E8A61C38C7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4277007A-55D4-400C-A138-46F067F77966}" cxnId="{069A7B6A-8615-45A9-8F56-69E8A61C38C7}" type="sibTrans">
      <dgm:prSet/>
      <dgm:spPr/>
    </dgm:pt>
    <dgm:pt modelId="{DD5B52F9-BC3C-404B-87B3-370DF7B3C2FF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辦公室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推素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0B81E3A7-348F-4056-846C-C3E37318FC70}" cxnId="{C9BDC0B0-B165-4FEA-9CE2-F420D2E8B1FA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3F566021-1142-4E43-A751-8D6DF2E1E551}" cxnId="{C9BDC0B0-B165-4FEA-9CE2-F420D2E8B1FA}" type="sibTrans">
      <dgm:prSet/>
      <dgm:spPr/>
    </dgm:pt>
    <dgm:pt modelId="{3B699E06-B40F-49E6-BB9C-7ADAD09CC8B0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校園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推素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F8238E20-8BFF-45B2-BBE6-3450610E9B96}" cxnId="{15448906-CE4B-45C0-BB49-3039672CAB3F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EA6AA14E-4F8C-4375-9C2E-606F5A6FDBF0}" cxnId="{15448906-CE4B-45C0-BB49-3039672CAB3F}" type="sibTrans">
      <dgm:prSet/>
      <dgm:spPr/>
    </dgm:pt>
    <dgm:pt modelId="{31D1D303-25E8-4D32-91E3-085595839514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機構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推素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E7143639-131F-4238-BF6C-40B660E1F12E}" cxnId="{24349AB1-29BE-474C-9212-3F5BECC17FE7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5A4727C6-0B9F-4DBB-9FD5-4817C9BACE96}" cxnId="{24349AB1-29BE-474C-9212-3F5BECC17FE7}" type="sibTrans">
      <dgm:prSet/>
      <dgm:spPr/>
      <dgm:t>
        <a:bodyPr/>
        <a:p>
          <a:endParaRPr lang="zh-CN" altLang="en-US"/>
        </a:p>
      </dgm:t>
    </dgm:pt>
    <dgm:pt modelId="{ACC556BC-B091-4088-80C6-AED14A312FB5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醫院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>推素</a:t>
          </a: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D8C837FD-B8AC-4CC7-A639-B541B9D52215}" cxnId="{F7B14727-D7AC-41A7-9320-43C09701DF51}" type="parTrans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latin typeface="Microsoft JhengHei UI Light" panose="020B0304030504040204" charset="-120"/>
              <a:ea typeface="Microsoft JhengHei UI Light" panose="020B0304030504040204" charset="-120"/>
            </a:rPr>
            <a:t/>
          </a:r>
          <a:endParaRPr lang="zh-CN" altLang="en-US" sz="2800">
            <a:latin typeface="Microsoft JhengHei UI Light" panose="020B0304030504040204" charset="-120"/>
            <a:ea typeface="Microsoft JhengHei UI Light" panose="020B0304030504040204" charset="-120"/>
          </a:endParaRPr>
        </a:p>
      </dgm:t>
    </dgm:pt>
    <dgm:pt modelId="{F98D1FBC-D7A2-45AF-ABA0-D342C8F70BC4}" cxnId="{F7B14727-D7AC-41A7-9320-43C09701DF51}" type="sibTrans">
      <dgm:prSet/>
      <dgm:spPr/>
      <dgm:t>
        <a:bodyPr/>
        <a:p>
          <a:endParaRPr lang="zh-CN" altLang="en-US"/>
        </a:p>
      </dgm:t>
    </dgm:pt>
    <dgm:pt modelId="{3159887D-BC34-4F44-B574-5DC0809E4A70}" type="pres">
      <dgm:prSet presAssocID="{E06C2808-4946-4D10-B3C6-CFECB6B88B6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9960C0-2478-4BCF-A9C0-745AB8F5088C}" type="pres">
      <dgm:prSet presAssocID="{606C32C2-2B81-43D2-8731-7AA5BC539E85}" presName="centerShape" presStyleLbl="node0" presStyleIdx="0" presStyleCnt="1"/>
      <dgm:spPr/>
    </dgm:pt>
    <dgm:pt modelId="{7B6555EF-08DC-4AF8-B351-7FF0D98BC600}" type="pres">
      <dgm:prSet presAssocID="{3006E1B4-77FC-4EBD-A8B7-17D26EF2CDA2}" presName="parTrans" presStyleLbl="sibTrans2D1" presStyleIdx="0" presStyleCnt="8"/>
      <dgm:spPr/>
    </dgm:pt>
    <dgm:pt modelId="{54D044D7-DDFF-4962-9EA3-1FA11B88BED4}" type="pres">
      <dgm:prSet presAssocID="{3006E1B4-77FC-4EBD-A8B7-17D26EF2CDA2}" presName="connectorText" presStyleCnt="0"/>
      <dgm:spPr/>
    </dgm:pt>
    <dgm:pt modelId="{DA72E5D4-62CF-433D-B5E8-B21F597C9891}" type="pres">
      <dgm:prSet presAssocID="{1FD7F08B-44CE-4CDA-8621-DB00C9588F7D}" presName="node" presStyleLbl="node1" presStyleIdx="0" presStyleCnt="8">
        <dgm:presLayoutVars>
          <dgm:bulletEnabled val="1"/>
        </dgm:presLayoutVars>
      </dgm:prSet>
      <dgm:spPr/>
    </dgm:pt>
    <dgm:pt modelId="{996F1B38-5E9F-4819-AC09-BF23C6D23EB3}" type="pres">
      <dgm:prSet presAssocID="{F266A87F-0E2C-4E7A-B5CE-8BB6F5C1EF8E}" presName="parTrans" presStyleLbl="sibTrans2D1" presStyleIdx="1" presStyleCnt="8"/>
      <dgm:spPr/>
    </dgm:pt>
    <dgm:pt modelId="{9CBC3562-EA95-4170-BA40-60583A66A350}" type="pres">
      <dgm:prSet presAssocID="{F266A87F-0E2C-4E7A-B5CE-8BB6F5C1EF8E}" presName="connectorText" presStyleCnt="0"/>
      <dgm:spPr/>
    </dgm:pt>
    <dgm:pt modelId="{324449E4-09CE-48C0-A30E-1FCE100C1803}" type="pres">
      <dgm:prSet presAssocID="{A18581F8-5586-4D64-8AD9-C189356BF3C6}" presName="node" presStyleLbl="node1" presStyleIdx="1" presStyleCnt="8">
        <dgm:presLayoutVars>
          <dgm:bulletEnabled val="1"/>
        </dgm:presLayoutVars>
      </dgm:prSet>
      <dgm:spPr/>
    </dgm:pt>
    <dgm:pt modelId="{6D774F2C-AE73-47A7-B7A7-4CA1E61CC782}" type="pres">
      <dgm:prSet presAssocID="{2DA24B09-5598-4561-A3BC-8CD6DFB01E0F}" presName="parTrans" presStyleLbl="sibTrans2D1" presStyleIdx="2" presStyleCnt="8"/>
      <dgm:spPr/>
    </dgm:pt>
    <dgm:pt modelId="{4895BB4E-681B-4165-8978-70D20A3D4970}" type="pres">
      <dgm:prSet presAssocID="{2DA24B09-5598-4561-A3BC-8CD6DFB01E0F}" presName="connectorText" presStyleCnt="0"/>
      <dgm:spPr/>
    </dgm:pt>
    <dgm:pt modelId="{19C4A386-927E-4088-A9AD-C08713B18FC9}" type="pres">
      <dgm:prSet presAssocID="{A6FF2032-BFF7-4409-9FEC-BD559A46A264}" presName="node" presStyleLbl="node1" presStyleIdx="2" presStyleCnt="8">
        <dgm:presLayoutVars>
          <dgm:bulletEnabled val="1"/>
        </dgm:presLayoutVars>
      </dgm:prSet>
      <dgm:spPr/>
    </dgm:pt>
    <dgm:pt modelId="{E2F6ABEB-199D-4E5C-83BA-398D6FBE7514}" type="pres">
      <dgm:prSet presAssocID="{283CF122-2A11-47B3-A7A8-6E76F167B6ED}" presName="parTrans" presStyleLbl="sibTrans2D1" presStyleIdx="3" presStyleCnt="8"/>
      <dgm:spPr/>
    </dgm:pt>
    <dgm:pt modelId="{0B2488D4-ADA3-4157-BC83-18CCC8A7C69A}" type="pres">
      <dgm:prSet presAssocID="{283CF122-2A11-47B3-A7A8-6E76F167B6ED}" presName="connectorText" presStyleCnt="0"/>
      <dgm:spPr/>
    </dgm:pt>
    <dgm:pt modelId="{6A6FF8F7-56E9-4785-A67A-E5382C1A9A4E}" type="pres">
      <dgm:prSet presAssocID="{17AB5E50-5F62-43D5-A88D-EEA8A853FF7F}" presName="node" presStyleLbl="node1" presStyleIdx="3" presStyleCnt="8">
        <dgm:presLayoutVars>
          <dgm:bulletEnabled val="1"/>
        </dgm:presLayoutVars>
      </dgm:prSet>
      <dgm:spPr/>
    </dgm:pt>
    <dgm:pt modelId="{D7B2851A-6C4B-4E6A-AE64-658B2132257D}" type="pres">
      <dgm:prSet presAssocID="{0B81E3A7-348F-4056-846C-C3E37318FC70}" presName="parTrans" presStyleLbl="sibTrans2D1" presStyleIdx="4" presStyleCnt="8"/>
      <dgm:spPr/>
    </dgm:pt>
    <dgm:pt modelId="{5A26DE95-F567-4EC1-98A9-5FE10A40D51C}" type="pres">
      <dgm:prSet presAssocID="{0B81E3A7-348F-4056-846C-C3E37318FC70}" presName="connectorText" presStyleCnt="0"/>
      <dgm:spPr/>
    </dgm:pt>
    <dgm:pt modelId="{D390301C-8975-4481-ACA4-572C5089FE83}" type="pres">
      <dgm:prSet presAssocID="{DD5B52F9-BC3C-404B-87B3-370DF7B3C2FF}" presName="node" presStyleLbl="node1" presStyleIdx="4" presStyleCnt="8">
        <dgm:presLayoutVars>
          <dgm:bulletEnabled val="1"/>
        </dgm:presLayoutVars>
      </dgm:prSet>
      <dgm:spPr/>
    </dgm:pt>
    <dgm:pt modelId="{0F120803-2FF5-4FC0-94F5-AA228889FE8D}" type="pres">
      <dgm:prSet presAssocID="{F8238E20-8BFF-45B2-BBE6-3450610E9B96}" presName="parTrans" presStyleLbl="sibTrans2D1" presStyleIdx="5" presStyleCnt="8"/>
      <dgm:spPr/>
    </dgm:pt>
    <dgm:pt modelId="{116E7E70-C93C-4B53-A7E0-BFD76E71DC6B}" type="pres">
      <dgm:prSet presAssocID="{F8238E20-8BFF-45B2-BBE6-3450610E9B96}" presName="connectorText" presStyleCnt="0"/>
      <dgm:spPr/>
    </dgm:pt>
    <dgm:pt modelId="{957AC4F1-9BAB-4C6B-9DB4-F561D4C0AABE}" type="pres">
      <dgm:prSet presAssocID="{3B699E06-B40F-49E6-BB9C-7ADAD09CC8B0}" presName="node" presStyleLbl="node1" presStyleIdx="5" presStyleCnt="8">
        <dgm:presLayoutVars>
          <dgm:bulletEnabled val="1"/>
        </dgm:presLayoutVars>
      </dgm:prSet>
      <dgm:spPr/>
    </dgm:pt>
    <dgm:pt modelId="{BAA4AF61-D85D-4172-B49F-287A0B9C89FD}" type="pres">
      <dgm:prSet presAssocID="{E7143639-131F-4238-BF6C-40B660E1F12E}" presName="parTrans" presStyleLbl="sibTrans2D1" presStyleIdx="6" presStyleCnt="8"/>
      <dgm:spPr/>
    </dgm:pt>
    <dgm:pt modelId="{0EA34702-5ACE-401D-9EDC-0AEAC90B2447}" type="pres">
      <dgm:prSet presAssocID="{E7143639-131F-4238-BF6C-40B660E1F12E}" presName="connectorText" presStyleCnt="0"/>
      <dgm:spPr/>
    </dgm:pt>
    <dgm:pt modelId="{9E9F3594-8892-41E8-B3EB-FCDEECCFF202}" type="pres">
      <dgm:prSet presAssocID="{31D1D303-25E8-4D32-91E3-085595839514}" presName="node" presStyleLbl="node1" presStyleIdx="6" presStyleCnt="8">
        <dgm:presLayoutVars>
          <dgm:bulletEnabled val="1"/>
        </dgm:presLayoutVars>
      </dgm:prSet>
      <dgm:spPr/>
    </dgm:pt>
    <dgm:pt modelId="{61326397-1233-4C08-8969-7FBCBC2B26B2}" type="pres">
      <dgm:prSet presAssocID="{D8C837FD-B8AC-4CC7-A639-B541B9D52215}" presName="parTrans" presStyleLbl="sibTrans2D1" presStyleIdx="7" presStyleCnt="8"/>
      <dgm:spPr/>
    </dgm:pt>
    <dgm:pt modelId="{6505D330-90B3-4BB2-8F76-B02E19E3B067}" type="pres">
      <dgm:prSet presAssocID="{D8C837FD-B8AC-4CC7-A639-B541B9D52215}" presName="connectorText" presStyleCnt="0"/>
      <dgm:spPr/>
    </dgm:pt>
    <dgm:pt modelId="{EFD94A1D-1705-44D4-9F71-52ACA21AC469}" type="pres">
      <dgm:prSet presAssocID="{ACC556BC-B091-4088-80C6-AED14A312FB5}" presName="node" presStyleLbl="node1" presStyleIdx="7" presStyleCnt="8">
        <dgm:presLayoutVars>
          <dgm:bulletEnabled val="1"/>
        </dgm:presLayoutVars>
      </dgm:prSet>
      <dgm:spPr/>
    </dgm:pt>
  </dgm:ptLst>
  <dgm:cxnLst>
    <dgm:cxn modelId="{23566C4F-0F42-4FD0-A6F8-C698EB2559B0}" srcId="{E06C2808-4946-4D10-B3C6-CFECB6B88B69}" destId="{606C32C2-2B81-43D2-8731-7AA5BC539E85}" srcOrd="0" destOrd="0" parTransId="{6A930F7C-102B-4B74-A810-0EF8A77C9C80}" sibTransId="{6834A72C-D888-4AEC-9D62-346A2EEC237F}"/>
    <dgm:cxn modelId="{6D827087-5FD5-4A95-A355-4533BC5CE300}" srcId="{606C32C2-2B81-43D2-8731-7AA5BC539E85}" destId="{1FD7F08B-44CE-4CDA-8621-DB00C9588F7D}" srcOrd="0" destOrd="0" parTransId="{3006E1B4-77FC-4EBD-A8B7-17D26EF2CDA2}" sibTransId="{397A3741-028F-425D-9B8D-8571BF64A664}"/>
    <dgm:cxn modelId="{817B191B-711D-4F19-B3CD-B441D3FABA9E}" srcId="{606C32C2-2B81-43D2-8731-7AA5BC539E85}" destId="{A18581F8-5586-4D64-8AD9-C189356BF3C6}" srcOrd="1" destOrd="0" parTransId="{F266A87F-0E2C-4E7A-B5CE-8BB6F5C1EF8E}" sibTransId="{ADA5C129-750C-465B-B567-073C3ED91B0C}"/>
    <dgm:cxn modelId="{698537A6-B0CA-48EE-9CB4-48AF1750B6A7}" srcId="{606C32C2-2B81-43D2-8731-7AA5BC539E85}" destId="{A6FF2032-BFF7-4409-9FEC-BD559A46A264}" srcOrd="2" destOrd="0" parTransId="{2DA24B09-5598-4561-A3BC-8CD6DFB01E0F}" sibTransId="{AF4BA9F4-D017-434F-B04B-39AC8E78D36A}"/>
    <dgm:cxn modelId="{069A7B6A-8615-45A9-8F56-69E8A61C38C7}" srcId="{606C32C2-2B81-43D2-8731-7AA5BC539E85}" destId="{17AB5E50-5F62-43D5-A88D-EEA8A853FF7F}" srcOrd="3" destOrd="0" parTransId="{283CF122-2A11-47B3-A7A8-6E76F167B6ED}" sibTransId="{4277007A-55D4-400C-A138-46F067F77966}"/>
    <dgm:cxn modelId="{C9BDC0B0-B165-4FEA-9CE2-F420D2E8B1FA}" srcId="{606C32C2-2B81-43D2-8731-7AA5BC539E85}" destId="{DD5B52F9-BC3C-404B-87B3-370DF7B3C2FF}" srcOrd="4" destOrd="0" parTransId="{0B81E3A7-348F-4056-846C-C3E37318FC70}" sibTransId="{3F566021-1142-4E43-A751-8D6DF2E1E551}"/>
    <dgm:cxn modelId="{15448906-CE4B-45C0-BB49-3039672CAB3F}" srcId="{606C32C2-2B81-43D2-8731-7AA5BC539E85}" destId="{3B699E06-B40F-49E6-BB9C-7ADAD09CC8B0}" srcOrd="5" destOrd="0" parTransId="{F8238E20-8BFF-45B2-BBE6-3450610E9B96}" sibTransId="{EA6AA14E-4F8C-4375-9C2E-606F5A6FDBF0}"/>
    <dgm:cxn modelId="{24349AB1-29BE-474C-9212-3F5BECC17FE7}" srcId="{606C32C2-2B81-43D2-8731-7AA5BC539E85}" destId="{31D1D303-25E8-4D32-91E3-085595839514}" srcOrd="6" destOrd="0" parTransId="{E7143639-131F-4238-BF6C-40B660E1F12E}" sibTransId="{5A4727C6-0B9F-4DBB-9FD5-4817C9BACE96}"/>
    <dgm:cxn modelId="{F7B14727-D7AC-41A7-9320-43C09701DF51}" srcId="{606C32C2-2B81-43D2-8731-7AA5BC539E85}" destId="{ACC556BC-B091-4088-80C6-AED14A312FB5}" srcOrd="7" destOrd="0" parTransId="{D8C837FD-B8AC-4CC7-A639-B541B9D52215}" sibTransId="{F98D1FBC-D7A2-45AF-ABA0-D342C8F70BC4}"/>
    <dgm:cxn modelId="{7C5488C5-6C1E-4799-B703-1A431498872F}" type="presOf" srcId="{E06C2808-4946-4D10-B3C6-CFECB6B88B69}" destId="{3159887D-BC34-4F44-B574-5DC0809E4A70}" srcOrd="0" destOrd="0" presId="urn:microsoft.com/office/officeart/2005/8/layout/radial5"/>
    <dgm:cxn modelId="{6A8F5885-3AF0-445C-B860-0EF0BF2962FA}" type="presParOf" srcId="{3159887D-BC34-4F44-B574-5DC0809E4A70}" destId="{B49960C0-2478-4BCF-A9C0-745AB8F5088C}" srcOrd="0" destOrd="0" presId="urn:microsoft.com/office/officeart/2005/8/layout/radial5"/>
    <dgm:cxn modelId="{2016EE68-8F57-4830-B950-FE7ABF0D86F6}" type="presOf" srcId="{606C32C2-2B81-43D2-8731-7AA5BC539E85}" destId="{B49960C0-2478-4BCF-A9C0-745AB8F5088C}" srcOrd="0" destOrd="0" presId="urn:microsoft.com/office/officeart/2005/8/layout/radial5"/>
    <dgm:cxn modelId="{D506E955-D6B4-48E1-997E-1D14FB4FF524}" type="presParOf" srcId="{3159887D-BC34-4F44-B574-5DC0809E4A70}" destId="{7B6555EF-08DC-4AF8-B351-7FF0D98BC600}" srcOrd="1" destOrd="0" presId="urn:microsoft.com/office/officeart/2005/8/layout/radial5"/>
    <dgm:cxn modelId="{0CE0D2B2-4A83-4BCB-96E5-6C18FCB9FC88}" type="presOf" srcId="{3006E1B4-77FC-4EBD-A8B7-17D26EF2CDA2}" destId="{7B6555EF-08DC-4AF8-B351-7FF0D98BC600}" srcOrd="0" destOrd="0" presId="urn:microsoft.com/office/officeart/2005/8/layout/radial5"/>
    <dgm:cxn modelId="{BD689B69-6973-4BE6-BF50-329D243D1BB6}" type="presParOf" srcId="{7B6555EF-08DC-4AF8-B351-7FF0D98BC600}" destId="{54D044D7-DDFF-4962-9EA3-1FA11B88BED4}" srcOrd="0" destOrd="1" presId="urn:microsoft.com/office/officeart/2005/8/layout/radial5"/>
    <dgm:cxn modelId="{1271BAF8-C9B9-4F39-B4E8-3F95418E6620}" type="presOf" srcId="{3006E1B4-77FC-4EBD-A8B7-17D26EF2CDA2}" destId="{54D044D7-DDFF-4962-9EA3-1FA11B88BED4}" srcOrd="1" destOrd="0" presId="urn:microsoft.com/office/officeart/2005/8/layout/radial5"/>
    <dgm:cxn modelId="{5F0B648D-DBB2-4532-A958-9CA363F3E78F}" type="presParOf" srcId="{3159887D-BC34-4F44-B574-5DC0809E4A70}" destId="{DA72E5D4-62CF-433D-B5E8-B21F597C9891}" srcOrd="2" destOrd="0" presId="urn:microsoft.com/office/officeart/2005/8/layout/radial5"/>
    <dgm:cxn modelId="{6143C52F-4138-42DC-936A-192F61A3B246}" type="presOf" srcId="{1FD7F08B-44CE-4CDA-8621-DB00C9588F7D}" destId="{DA72E5D4-62CF-433D-B5E8-B21F597C9891}" srcOrd="0" destOrd="0" presId="urn:microsoft.com/office/officeart/2005/8/layout/radial5"/>
    <dgm:cxn modelId="{7F8655E7-FEFF-4CAD-8487-E638B1C23FD6}" type="presParOf" srcId="{3159887D-BC34-4F44-B574-5DC0809E4A70}" destId="{996F1B38-5E9F-4819-AC09-BF23C6D23EB3}" srcOrd="3" destOrd="0" presId="urn:microsoft.com/office/officeart/2005/8/layout/radial5"/>
    <dgm:cxn modelId="{ABEB1A4A-0012-4643-88EB-312E302AAA2D}" type="presOf" srcId="{F266A87F-0E2C-4E7A-B5CE-8BB6F5C1EF8E}" destId="{996F1B38-5E9F-4819-AC09-BF23C6D23EB3}" srcOrd="0" destOrd="0" presId="urn:microsoft.com/office/officeart/2005/8/layout/radial5"/>
    <dgm:cxn modelId="{894C9E29-F82E-4521-A680-1C1AA66D8B6D}" type="presParOf" srcId="{996F1B38-5E9F-4819-AC09-BF23C6D23EB3}" destId="{9CBC3562-EA95-4170-BA40-60583A66A350}" srcOrd="0" destOrd="3" presId="urn:microsoft.com/office/officeart/2005/8/layout/radial5"/>
    <dgm:cxn modelId="{B3565138-578D-4F7E-84AD-537D08FCE450}" type="presOf" srcId="{F266A87F-0E2C-4E7A-B5CE-8BB6F5C1EF8E}" destId="{9CBC3562-EA95-4170-BA40-60583A66A350}" srcOrd="1" destOrd="0" presId="urn:microsoft.com/office/officeart/2005/8/layout/radial5"/>
    <dgm:cxn modelId="{1A21DE27-E12C-40AE-9166-17EB80AF0885}" type="presParOf" srcId="{3159887D-BC34-4F44-B574-5DC0809E4A70}" destId="{324449E4-09CE-48C0-A30E-1FCE100C1803}" srcOrd="4" destOrd="0" presId="urn:microsoft.com/office/officeart/2005/8/layout/radial5"/>
    <dgm:cxn modelId="{62D1A2B4-D802-40F2-90EA-14DEC6E0CF96}" type="presOf" srcId="{A18581F8-5586-4D64-8AD9-C189356BF3C6}" destId="{324449E4-09CE-48C0-A30E-1FCE100C1803}" srcOrd="0" destOrd="0" presId="urn:microsoft.com/office/officeart/2005/8/layout/radial5"/>
    <dgm:cxn modelId="{BF0427FC-31E9-42BF-8A7E-E1E9DEF28CDE}" type="presParOf" srcId="{3159887D-BC34-4F44-B574-5DC0809E4A70}" destId="{6D774F2C-AE73-47A7-B7A7-4CA1E61CC782}" srcOrd="5" destOrd="0" presId="urn:microsoft.com/office/officeart/2005/8/layout/radial5"/>
    <dgm:cxn modelId="{1EDD3BB1-5FBD-45D6-9B4A-23F27A3C97F8}" type="presOf" srcId="{2DA24B09-5598-4561-A3BC-8CD6DFB01E0F}" destId="{6D774F2C-AE73-47A7-B7A7-4CA1E61CC782}" srcOrd="0" destOrd="0" presId="urn:microsoft.com/office/officeart/2005/8/layout/radial5"/>
    <dgm:cxn modelId="{A2E7B279-BFBF-47E0-9E95-2376F054C453}" type="presParOf" srcId="{6D774F2C-AE73-47A7-B7A7-4CA1E61CC782}" destId="{4895BB4E-681B-4165-8978-70D20A3D4970}" srcOrd="0" destOrd="5" presId="urn:microsoft.com/office/officeart/2005/8/layout/radial5"/>
    <dgm:cxn modelId="{590C4363-2917-402F-81FE-D1D6B3A3423B}" type="presOf" srcId="{2DA24B09-5598-4561-A3BC-8CD6DFB01E0F}" destId="{4895BB4E-681B-4165-8978-70D20A3D4970}" srcOrd="1" destOrd="0" presId="urn:microsoft.com/office/officeart/2005/8/layout/radial5"/>
    <dgm:cxn modelId="{7CF0FCE6-8078-4616-986F-E5C0347C31E7}" type="presParOf" srcId="{3159887D-BC34-4F44-B574-5DC0809E4A70}" destId="{19C4A386-927E-4088-A9AD-C08713B18FC9}" srcOrd="6" destOrd="0" presId="urn:microsoft.com/office/officeart/2005/8/layout/radial5"/>
    <dgm:cxn modelId="{2D9DA1AC-11DE-42DB-9A8F-E986CD21904D}" type="presOf" srcId="{A6FF2032-BFF7-4409-9FEC-BD559A46A264}" destId="{19C4A386-927E-4088-A9AD-C08713B18FC9}" srcOrd="0" destOrd="0" presId="urn:microsoft.com/office/officeart/2005/8/layout/radial5"/>
    <dgm:cxn modelId="{CBC8B2AA-DB85-4AFB-8516-6A324E33680D}" type="presParOf" srcId="{3159887D-BC34-4F44-B574-5DC0809E4A70}" destId="{E2F6ABEB-199D-4E5C-83BA-398D6FBE7514}" srcOrd="7" destOrd="0" presId="urn:microsoft.com/office/officeart/2005/8/layout/radial5"/>
    <dgm:cxn modelId="{693021F0-762E-4906-BF1D-90D52AC66B4F}" type="presOf" srcId="{283CF122-2A11-47B3-A7A8-6E76F167B6ED}" destId="{E2F6ABEB-199D-4E5C-83BA-398D6FBE7514}" srcOrd="0" destOrd="0" presId="urn:microsoft.com/office/officeart/2005/8/layout/radial5"/>
    <dgm:cxn modelId="{BD55CAC6-CEA8-4F6D-A7B3-A43D13D23B2E}" type="presParOf" srcId="{E2F6ABEB-199D-4E5C-83BA-398D6FBE7514}" destId="{0B2488D4-ADA3-4157-BC83-18CCC8A7C69A}" srcOrd="0" destOrd="7" presId="urn:microsoft.com/office/officeart/2005/8/layout/radial5"/>
    <dgm:cxn modelId="{EF230DA6-0870-4971-88A1-625AAEC1AE14}" type="presOf" srcId="{283CF122-2A11-47B3-A7A8-6E76F167B6ED}" destId="{0B2488D4-ADA3-4157-BC83-18CCC8A7C69A}" srcOrd="1" destOrd="0" presId="urn:microsoft.com/office/officeart/2005/8/layout/radial5"/>
    <dgm:cxn modelId="{BCE4383E-CD99-42E3-821C-125B3B8B9607}" type="presParOf" srcId="{3159887D-BC34-4F44-B574-5DC0809E4A70}" destId="{6A6FF8F7-56E9-4785-A67A-E5382C1A9A4E}" srcOrd="8" destOrd="0" presId="urn:microsoft.com/office/officeart/2005/8/layout/radial5"/>
    <dgm:cxn modelId="{6C1D6BEC-4E90-4DB5-9338-865DE24C3BBA}" type="presOf" srcId="{17AB5E50-5F62-43D5-A88D-EEA8A853FF7F}" destId="{6A6FF8F7-56E9-4785-A67A-E5382C1A9A4E}" srcOrd="0" destOrd="0" presId="urn:microsoft.com/office/officeart/2005/8/layout/radial5"/>
    <dgm:cxn modelId="{70642356-04A8-4587-99EB-31384103447B}" type="presParOf" srcId="{3159887D-BC34-4F44-B574-5DC0809E4A70}" destId="{D7B2851A-6C4B-4E6A-AE64-658B2132257D}" srcOrd="9" destOrd="0" presId="urn:microsoft.com/office/officeart/2005/8/layout/radial5"/>
    <dgm:cxn modelId="{0BF7CC04-F013-4534-9B75-535414A5EF5C}" type="presOf" srcId="{0B81E3A7-348F-4056-846C-C3E37318FC70}" destId="{D7B2851A-6C4B-4E6A-AE64-658B2132257D}" srcOrd="0" destOrd="0" presId="urn:microsoft.com/office/officeart/2005/8/layout/radial5"/>
    <dgm:cxn modelId="{A93F6E98-D496-40CE-91A5-D5B92A4EFBBA}" type="presParOf" srcId="{D7B2851A-6C4B-4E6A-AE64-658B2132257D}" destId="{5A26DE95-F567-4EC1-98A9-5FE10A40D51C}" srcOrd="0" destOrd="9" presId="urn:microsoft.com/office/officeart/2005/8/layout/radial5"/>
    <dgm:cxn modelId="{F635522B-1342-48F3-BD38-F5832B549644}" type="presOf" srcId="{0B81E3A7-348F-4056-846C-C3E37318FC70}" destId="{5A26DE95-F567-4EC1-98A9-5FE10A40D51C}" srcOrd="1" destOrd="0" presId="urn:microsoft.com/office/officeart/2005/8/layout/radial5"/>
    <dgm:cxn modelId="{0756262E-01AB-40F7-9C83-1E2C1F0267E2}" type="presParOf" srcId="{3159887D-BC34-4F44-B574-5DC0809E4A70}" destId="{D390301C-8975-4481-ACA4-572C5089FE83}" srcOrd="10" destOrd="0" presId="urn:microsoft.com/office/officeart/2005/8/layout/radial5"/>
    <dgm:cxn modelId="{0C26BB0E-D0AB-48EB-82D6-CB71084E874D}" type="presOf" srcId="{DD5B52F9-BC3C-404B-87B3-370DF7B3C2FF}" destId="{D390301C-8975-4481-ACA4-572C5089FE83}" srcOrd="0" destOrd="0" presId="urn:microsoft.com/office/officeart/2005/8/layout/radial5"/>
    <dgm:cxn modelId="{D5C4D8A2-2A9C-4D94-B5B8-B56A5898A497}" type="presParOf" srcId="{3159887D-BC34-4F44-B574-5DC0809E4A70}" destId="{0F120803-2FF5-4FC0-94F5-AA228889FE8D}" srcOrd="11" destOrd="0" presId="urn:microsoft.com/office/officeart/2005/8/layout/radial5"/>
    <dgm:cxn modelId="{FD691E68-398B-4C84-A838-C133516B23E3}" type="presOf" srcId="{F8238E20-8BFF-45B2-BBE6-3450610E9B96}" destId="{0F120803-2FF5-4FC0-94F5-AA228889FE8D}" srcOrd="0" destOrd="0" presId="urn:microsoft.com/office/officeart/2005/8/layout/radial5"/>
    <dgm:cxn modelId="{DD37246E-2789-4718-9036-DC63034F8ACC}" type="presParOf" srcId="{0F120803-2FF5-4FC0-94F5-AA228889FE8D}" destId="{116E7E70-C93C-4B53-A7E0-BFD76E71DC6B}" srcOrd="0" destOrd="11" presId="urn:microsoft.com/office/officeart/2005/8/layout/radial5"/>
    <dgm:cxn modelId="{A4817872-A031-4036-B7F5-04AD2128137C}" type="presOf" srcId="{F8238E20-8BFF-45B2-BBE6-3450610E9B96}" destId="{116E7E70-C93C-4B53-A7E0-BFD76E71DC6B}" srcOrd="1" destOrd="0" presId="urn:microsoft.com/office/officeart/2005/8/layout/radial5"/>
    <dgm:cxn modelId="{3CAA65DC-74FB-4F78-8301-5C2B2776BBB3}" type="presParOf" srcId="{3159887D-BC34-4F44-B574-5DC0809E4A70}" destId="{957AC4F1-9BAB-4C6B-9DB4-F561D4C0AABE}" srcOrd="12" destOrd="0" presId="urn:microsoft.com/office/officeart/2005/8/layout/radial5"/>
    <dgm:cxn modelId="{8E922BEB-40B1-4267-BB57-7FD013BED1D4}" type="presOf" srcId="{3B699E06-B40F-49E6-BB9C-7ADAD09CC8B0}" destId="{957AC4F1-9BAB-4C6B-9DB4-F561D4C0AABE}" srcOrd="0" destOrd="0" presId="urn:microsoft.com/office/officeart/2005/8/layout/radial5"/>
    <dgm:cxn modelId="{DE0A07C9-8E3E-4A6D-8509-19532947EE9D}" type="presParOf" srcId="{3159887D-BC34-4F44-B574-5DC0809E4A70}" destId="{BAA4AF61-D85D-4172-B49F-287A0B9C89FD}" srcOrd="13" destOrd="0" presId="urn:microsoft.com/office/officeart/2005/8/layout/radial5"/>
    <dgm:cxn modelId="{131753DF-03CE-4D91-880C-7F129EBA861F}" type="presOf" srcId="{E7143639-131F-4238-BF6C-40B660E1F12E}" destId="{BAA4AF61-D85D-4172-B49F-287A0B9C89FD}" srcOrd="0" destOrd="0" presId="urn:microsoft.com/office/officeart/2005/8/layout/radial5"/>
    <dgm:cxn modelId="{DC169A99-C829-48E2-9092-1706217670E4}" type="presParOf" srcId="{BAA4AF61-D85D-4172-B49F-287A0B9C89FD}" destId="{0EA34702-5ACE-401D-9EDC-0AEAC90B2447}" srcOrd="0" destOrd="13" presId="urn:microsoft.com/office/officeart/2005/8/layout/radial5"/>
    <dgm:cxn modelId="{4BCBBCD4-7F64-4291-B91E-C6733D835379}" type="presOf" srcId="{E7143639-131F-4238-BF6C-40B660E1F12E}" destId="{0EA34702-5ACE-401D-9EDC-0AEAC90B2447}" srcOrd="1" destOrd="0" presId="urn:microsoft.com/office/officeart/2005/8/layout/radial5"/>
    <dgm:cxn modelId="{ABDE4BF5-C129-403C-9A2A-CB5FC414DC99}" type="presParOf" srcId="{3159887D-BC34-4F44-B574-5DC0809E4A70}" destId="{9E9F3594-8892-41E8-B3EB-FCDEECCFF202}" srcOrd="14" destOrd="0" presId="urn:microsoft.com/office/officeart/2005/8/layout/radial5"/>
    <dgm:cxn modelId="{8C7453D0-BEDC-41BC-8846-8534441A62B5}" type="presOf" srcId="{31D1D303-25E8-4D32-91E3-085595839514}" destId="{9E9F3594-8892-41E8-B3EB-FCDEECCFF202}" srcOrd="0" destOrd="0" presId="urn:microsoft.com/office/officeart/2005/8/layout/radial5"/>
    <dgm:cxn modelId="{4EB49967-D99A-4146-9F6E-37B4534E1C56}" type="presParOf" srcId="{3159887D-BC34-4F44-B574-5DC0809E4A70}" destId="{61326397-1233-4C08-8969-7FBCBC2B26B2}" srcOrd="15" destOrd="0" presId="urn:microsoft.com/office/officeart/2005/8/layout/radial5"/>
    <dgm:cxn modelId="{DC7C8CD6-E3E2-4AA5-ACF4-67170DE385BC}" type="presOf" srcId="{D8C837FD-B8AC-4CC7-A639-B541B9D52215}" destId="{61326397-1233-4C08-8969-7FBCBC2B26B2}" srcOrd="0" destOrd="0" presId="urn:microsoft.com/office/officeart/2005/8/layout/radial5"/>
    <dgm:cxn modelId="{124B9850-A8A6-4849-9AA0-E2B7B0628841}" type="presParOf" srcId="{61326397-1233-4C08-8969-7FBCBC2B26B2}" destId="{6505D330-90B3-4BB2-8F76-B02E19E3B067}" srcOrd="0" destOrd="15" presId="urn:microsoft.com/office/officeart/2005/8/layout/radial5"/>
    <dgm:cxn modelId="{844B8830-9F25-4B9D-BA21-A4B8CEDA93F1}" type="presOf" srcId="{D8C837FD-B8AC-4CC7-A639-B541B9D52215}" destId="{6505D330-90B3-4BB2-8F76-B02E19E3B067}" srcOrd="1" destOrd="0" presId="urn:microsoft.com/office/officeart/2005/8/layout/radial5"/>
    <dgm:cxn modelId="{32E9408D-F6CB-43DE-AF48-0D4B4BC8FF82}" type="presParOf" srcId="{3159887D-BC34-4F44-B574-5DC0809E4A70}" destId="{EFD94A1D-1705-44D4-9F71-52ACA21AC469}" srcOrd="16" destOrd="0" presId="urn:microsoft.com/office/officeart/2005/8/layout/radial5"/>
    <dgm:cxn modelId="{00D4E127-AED5-4EE8-98DA-7326B4BA23A6}" type="presOf" srcId="{ACC556BC-B091-4088-80C6-AED14A312FB5}" destId="{EFD94A1D-1705-44D4-9F71-52ACA21AC469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2016105" cy="6708140"/>
        <a:chOff x="0" y="0"/>
        <a:chExt cx="12016105" cy="6708140"/>
      </a:xfrm>
    </dsp:grpSpPr>
    <dsp:sp modelId="{B49960C0-2478-4BCF-A9C0-745AB8F5088C}">
      <dsp:nvSpPr>
        <dsp:cNvPr id="3" name="Oval 2"/>
        <dsp:cNvSpPr/>
      </dsp:nvSpPr>
      <dsp:spPr bwMode="white">
        <a:xfrm>
          <a:off x="5245255" y="2591272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/>
            <a:t>Go </a:t>
          </a:r>
          <a:r>
            <a:rPr lang="en-US" altLang="zh-CN" sz="1800"/>
            <a:t>Vege</a:t>
          </a:r>
          <a:endParaRPr lang="en-US" altLang="zh-CN" sz="1800"/>
        </a:p>
      </dsp:txBody>
      <dsp:txXfrm>
        <a:off x="5245255" y="2591272"/>
        <a:ext cx="1525595" cy="1525595"/>
      </dsp:txXfrm>
    </dsp:sp>
    <dsp:sp modelId="{7B6555EF-08DC-4AF8-B351-7FF0D98BC600}">
      <dsp:nvSpPr>
        <dsp:cNvPr id="6" name="Right Arrow 5"/>
        <dsp:cNvSpPr/>
      </dsp:nvSpPr>
      <dsp:spPr bwMode="white">
        <a:xfrm rot="16199999">
          <a:off x="5725648" y="1799083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/>
        </a:p>
      </dsp:txBody>
      <dsp:txXfrm rot="16199999">
        <a:off x="5725648" y="1799083"/>
        <a:ext cx="564809" cy="518702"/>
      </dsp:txXfrm>
    </dsp:sp>
    <dsp:sp modelId="{DA72E5D4-62CF-433D-B5E8-B21F597C9891}">
      <dsp:nvSpPr>
        <dsp:cNvPr id="7" name="Oval 6"/>
        <dsp:cNvSpPr/>
      </dsp:nvSpPr>
      <dsp:spPr bwMode="white">
        <a:xfrm>
          <a:off x="5245255" y="0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/>
            <a:t>21 </a:t>
          </a:r>
          <a:r>
            <a:rPr lang="en-US" altLang="zh-CN" sz="1800"/>
            <a:t>days </a:t>
          </a:r>
          <a:r>
            <a:rPr lang="en-US" altLang="zh-CN" sz="1800"/>
            <a:t>challenge</a:t>
          </a:r>
          <a:endParaRPr lang="en-US" altLang="zh-CN" sz="1800"/>
        </a:p>
      </dsp:txBody>
      <dsp:txXfrm>
        <a:off x="5245255" y="0"/>
        <a:ext cx="1525595" cy="1525595"/>
      </dsp:txXfrm>
    </dsp:sp>
    <dsp:sp modelId="{996F1B38-5E9F-4819-AC09-BF23C6D23EB3}">
      <dsp:nvSpPr>
        <dsp:cNvPr id="12" name="Right Arrow 11"/>
        <dsp:cNvSpPr/>
      </dsp:nvSpPr>
      <dsp:spPr bwMode="white">
        <a:xfrm rot="-2700000">
          <a:off x="6641801" y="2178566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800"/>
        </a:p>
      </dsp:txBody>
      <dsp:txXfrm rot="-2700000">
        <a:off x="6641801" y="2178566"/>
        <a:ext cx="564809" cy="518702"/>
      </dsp:txXfrm>
    </dsp:sp>
    <dsp:sp modelId="{324449E4-09CE-48C0-A30E-1FCE100C1803}">
      <dsp:nvSpPr>
        <dsp:cNvPr id="13" name="Oval 12"/>
        <dsp:cNvSpPr/>
      </dsp:nvSpPr>
      <dsp:spPr bwMode="white">
        <a:xfrm>
          <a:off x="7077561" y="758966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/>
            <a:t>21 </a:t>
          </a:r>
          <a:r>
            <a:rPr lang="en-US" sz="1800"/>
            <a:t>days </a:t>
          </a:r>
          <a:r>
            <a:rPr lang="en-US" sz="1800"/>
            <a:t>meal</a:t>
          </a:r>
          <a:endParaRPr lang="en-US" sz="1800"/>
        </a:p>
      </dsp:txBody>
      <dsp:txXfrm>
        <a:off x="7077561" y="758966"/>
        <a:ext cx="1525595" cy="1525595"/>
      </dsp:txXfrm>
    </dsp:sp>
    <dsp:sp modelId="{6D774F2C-AE73-47A7-B7A7-4CA1E61CC782}">
      <dsp:nvSpPr>
        <dsp:cNvPr id="20" name="Right Arrow 19"/>
        <dsp:cNvSpPr/>
      </dsp:nvSpPr>
      <dsp:spPr bwMode="white">
        <a:xfrm>
          <a:off x="7021284" y="3094719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800"/>
        </a:p>
      </dsp:txBody>
      <dsp:txXfrm>
        <a:off x="7021284" y="3094719"/>
        <a:ext cx="564809" cy="518702"/>
      </dsp:txXfrm>
    </dsp:sp>
    <dsp:sp modelId="{19C4A386-927E-4088-A9AD-C08713B18FC9}">
      <dsp:nvSpPr>
        <dsp:cNvPr id="21" name="Oval 20"/>
        <dsp:cNvSpPr/>
      </dsp:nvSpPr>
      <dsp:spPr bwMode="white">
        <a:xfrm>
          <a:off x="7836527" y="2591272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/>
            <a:t>17 </a:t>
          </a:r>
          <a:r>
            <a:rPr lang="en-US" sz="1800"/>
            <a:t>days </a:t>
          </a:r>
          <a:r>
            <a:rPr lang="en-US" sz="1800"/>
            <a:t>Veg  </a:t>
          </a:r>
          <a:r>
            <a:rPr lang="en-US" sz="1800"/>
            <a:t>Together</a:t>
          </a:r>
          <a:endParaRPr lang="en-US" sz="1800"/>
        </a:p>
      </dsp:txBody>
      <dsp:txXfrm>
        <a:off x="7836527" y="2591272"/>
        <a:ext cx="1525595" cy="1525595"/>
      </dsp:txXfrm>
    </dsp:sp>
    <dsp:sp modelId="{E2F6ABEB-199D-4E5C-83BA-398D6FBE7514}">
      <dsp:nvSpPr>
        <dsp:cNvPr id="18" name="Right Arrow 17"/>
        <dsp:cNvSpPr/>
      </dsp:nvSpPr>
      <dsp:spPr bwMode="white">
        <a:xfrm rot="2700000">
          <a:off x="6641801" y="4010872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800"/>
        </a:p>
      </dsp:txBody>
      <dsp:txXfrm rot="2700000">
        <a:off x="6641801" y="4010872"/>
        <a:ext cx="564809" cy="518702"/>
      </dsp:txXfrm>
    </dsp:sp>
    <dsp:sp modelId="{6A6FF8F7-56E9-4785-A67A-E5382C1A9A4E}">
      <dsp:nvSpPr>
        <dsp:cNvPr id="19" name="Oval 18"/>
        <dsp:cNvSpPr/>
      </dsp:nvSpPr>
      <dsp:spPr bwMode="white">
        <a:xfrm>
          <a:off x="7077561" y="4423579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/>
            <a:t>Meatless </a:t>
          </a:r>
          <a:r>
            <a:rPr lang="en-US" sz="1800"/>
            <a:t>Mon</a:t>
          </a:r>
          <a:endParaRPr lang="en-US" sz="1800"/>
        </a:p>
      </dsp:txBody>
      <dsp:txXfrm>
        <a:off x="7077561" y="4423579"/>
        <a:ext cx="1525595" cy="1525595"/>
      </dsp:txXfrm>
    </dsp:sp>
    <dsp:sp modelId="{D7B2851A-6C4B-4E6A-AE64-658B2132257D}">
      <dsp:nvSpPr>
        <dsp:cNvPr id="16" name="Right Arrow 15"/>
        <dsp:cNvSpPr/>
      </dsp:nvSpPr>
      <dsp:spPr bwMode="white">
        <a:xfrm rot="5400000">
          <a:off x="5725648" y="4390355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800"/>
        </a:p>
      </dsp:txBody>
      <dsp:txXfrm rot="5400000">
        <a:off x="5725648" y="4390355"/>
        <a:ext cx="564809" cy="518702"/>
      </dsp:txXfrm>
    </dsp:sp>
    <dsp:sp modelId="{D390301C-8975-4481-ACA4-572C5089FE83}">
      <dsp:nvSpPr>
        <dsp:cNvPr id="17" name="Oval 16"/>
        <dsp:cNvSpPr/>
      </dsp:nvSpPr>
      <dsp:spPr bwMode="white">
        <a:xfrm>
          <a:off x="5245255" y="5182545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/>
            <a:t>Office </a:t>
          </a:r>
          <a:r>
            <a:rPr lang="en-US" sz="1800"/>
            <a:t>Veg</a:t>
          </a:r>
          <a:endParaRPr lang="en-US" sz="1800"/>
        </a:p>
      </dsp:txBody>
      <dsp:txXfrm>
        <a:off x="5245255" y="5182545"/>
        <a:ext cx="1525595" cy="1525595"/>
      </dsp:txXfrm>
    </dsp:sp>
    <dsp:sp modelId="{0F120803-2FF5-4FC0-94F5-AA228889FE8D}">
      <dsp:nvSpPr>
        <dsp:cNvPr id="14" name="Right Arrow 13"/>
        <dsp:cNvSpPr/>
      </dsp:nvSpPr>
      <dsp:spPr bwMode="white">
        <a:xfrm rot="8100000">
          <a:off x="4809495" y="4010872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800"/>
        </a:p>
      </dsp:txBody>
      <dsp:txXfrm rot="8100000">
        <a:off x="4809495" y="4010872"/>
        <a:ext cx="564809" cy="518702"/>
      </dsp:txXfrm>
    </dsp:sp>
    <dsp:sp modelId="{957AC4F1-9BAB-4C6B-9DB4-F561D4C0AABE}">
      <dsp:nvSpPr>
        <dsp:cNvPr id="15" name="Oval 14"/>
        <dsp:cNvSpPr/>
      </dsp:nvSpPr>
      <dsp:spPr bwMode="white">
        <a:xfrm>
          <a:off x="3412949" y="4423579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/>
            <a:t>School </a:t>
          </a:r>
          <a:r>
            <a:rPr lang="en-US" sz="1800"/>
            <a:t>Veg</a:t>
          </a:r>
          <a:endParaRPr lang="en-US" sz="1800"/>
        </a:p>
      </dsp:txBody>
      <dsp:txXfrm>
        <a:off x="3412949" y="4423579"/>
        <a:ext cx="1525595" cy="1525595"/>
      </dsp:txXfrm>
    </dsp:sp>
    <dsp:sp modelId="{BAA4AF61-D85D-4172-B49F-287A0B9C89FD}">
      <dsp:nvSpPr>
        <dsp:cNvPr id="8" name="Right Arrow 7"/>
        <dsp:cNvSpPr/>
      </dsp:nvSpPr>
      <dsp:spPr bwMode="white">
        <a:xfrm rot="10800000">
          <a:off x="4430012" y="3094719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/>
        </a:p>
      </dsp:txBody>
      <dsp:txXfrm rot="10800000">
        <a:off x="4430012" y="3094719"/>
        <a:ext cx="564809" cy="518702"/>
      </dsp:txXfrm>
    </dsp:sp>
    <dsp:sp modelId="{9E9F3594-8892-41E8-B3EB-FCDEECCFF202}">
      <dsp:nvSpPr>
        <dsp:cNvPr id="9" name="Oval 8"/>
        <dsp:cNvSpPr/>
      </dsp:nvSpPr>
      <dsp:spPr bwMode="white">
        <a:xfrm>
          <a:off x="2653983" y="2591272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/>
            <a:t>Old </a:t>
          </a:r>
          <a:r>
            <a:rPr lang="en-US" altLang="zh-CN" sz="1800"/>
            <a:t>Folk </a:t>
          </a:r>
          <a:r>
            <a:rPr lang="en-US" altLang="zh-CN" sz="1800"/>
            <a:t>Home/</a:t>
          </a:r>
          <a:endParaRPr lang="en-US" altLang="zh-CN" sz="180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/>
            <a:t>O</a:t>
          </a:r>
          <a:r>
            <a:rPr lang="en-US" altLang="zh-CN" sz="1800"/>
            <a:t>rphanage </a:t>
          </a:r>
          <a:r>
            <a:rPr lang="en-US" altLang="zh-CN" sz="1800"/>
            <a:t>Home</a:t>
          </a:r>
          <a:endParaRPr lang="en-US" altLang="zh-CN" sz="1800"/>
        </a:p>
      </dsp:txBody>
      <dsp:txXfrm>
        <a:off x="2653983" y="2591272"/>
        <a:ext cx="1525595" cy="1525595"/>
      </dsp:txXfrm>
    </dsp:sp>
    <dsp:sp modelId="{61326397-1233-4C08-8969-7FBCBC2B26B2}">
      <dsp:nvSpPr>
        <dsp:cNvPr id="10" name="Right Arrow 9"/>
        <dsp:cNvSpPr/>
      </dsp:nvSpPr>
      <dsp:spPr bwMode="white">
        <a:xfrm rot="13500000">
          <a:off x="4809495" y="2178566"/>
          <a:ext cx="564809" cy="51870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6">
            <a:tint val="60000"/>
          </a:schemeClr>
        </a:lnRef>
        <a:fillRef idx="1">
          <a:schemeClr val="accent6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/>
        </a:p>
      </dsp:txBody>
      <dsp:txXfrm rot="13500000">
        <a:off x="4809495" y="2178566"/>
        <a:ext cx="564809" cy="518702"/>
      </dsp:txXfrm>
    </dsp:sp>
    <dsp:sp modelId="{EFD94A1D-1705-44D4-9F71-52ACA21AC469}">
      <dsp:nvSpPr>
        <dsp:cNvPr id="11" name="Oval 10"/>
        <dsp:cNvSpPr/>
      </dsp:nvSpPr>
      <dsp:spPr bwMode="white">
        <a:xfrm>
          <a:off x="3412949" y="758966"/>
          <a:ext cx="1525595" cy="152559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/>
            <a:t>Hospital</a:t>
          </a:r>
          <a:endParaRPr lang="en-US" altLang="zh-CN" sz="1800"/>
        </a:p>
      </dsp:txBody>
      <dsp:txXfrm>
        <a:off x="3412949" y="758966"/>
        <a:ext cx="1525595" cy="1525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AA852393-77DE-490E-AD24-8919D9856F3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2FA62024-BAEC-4CE9-A8CB-3935AFADF309}" type="slidenum">
              <a:rPr kumimoji="0" lang="en-US" altLang="zh-TW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AutoShape 1"/>
          <p:cNvSpPr/>
          <p:nvPr/>
        </p:nvSpPr>
        <p:spPr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 wrap="none" anchor="ctr" anchorCtr="0"/>
          <a:p>
            <a:pPr lvl="0" eaLnBrk="1" hangingPunct="1"/>
            <a:endParaRPr lang="zh-TW" altLang="en-US" dirty="0"/>
          </a:p>
        </p:txBody>
      </p:sp>
      <p:sp>
        <p:nvSpPr>
          <p:cNvPr id="2051" name="AutoShape 2"/>
          <p:cNvSpPr/>
          <p:nvPr/>
        </p:nvSpPr>
        <p:spPr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p>
            <a:pPr lvl="0" eaLnBrk="1" hangingPunct="1"/>
            <a:endParaRPr lang="zh-TW" altLang="en-US" dirty="0"/>
          </a:p>
        </p:txBody>
      </p:sp>
      <p:sp>
        <p:nvSpPr>
          <p:cNvPr id="2052" name="Text Box 3"/>
          <p:cNvSpPr txBox="1"/>
          <p:nvPr/>
        </p:nvSpPr>
        <p:spPr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eaLnBrk="1" hangingPunct="1"/>
            <a:endParaRPr lang="zh-TW" altLang="en-US" dirty="0"/>
          </a:p>
        </p:txBody>
      </p:sp>
      <p:sp>
        <p:nvSpPr>
          <p:cNvPr id="2053" name="Text Box 4"/>
          <p:cNvSpPr txBox="1"/>
          <p:nvPr/>
        </p:nvSpPr>
        <p:spPr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eaLnBrk="1" hangingPunct="1"/>
            <a:endParaRPr lang="zh-TW" altLang="en-US" dirty="0"/>
          </a:p>
        </p:txBody>
      </p:sp>
      <p:sp>
        <p:nvSpPr>
          <p:cNvPr id="2054" name="Rectangle 5"/>
          <p:cNvSpPr>
            <a:spLocks noGrp="1"/>
          </p:cNvSpPr>
          <p:nvPr>
            <p:ph type="sldImg"/>
          </p:nvPr>
        </p:nvSpPr>
        <p:spPr>
          <a:xfrm>
            <a:off x="220663" y="744538"/>
            <a:ext cx="6353175" cy="3719512"/>
          </a:xfrm>
          <a:prstGeom prst="rect">
            <a:avLst/>
          </a:prstGeom>
          <a:noFill/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14875"/>
            <a:ext cx="4981575" cy="4464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/>
          <a:p>
            <a:pPr lvl="0"/>
            <a:endParaRPr lang="zh-TW" altLang="zh-TW" dirty="0"/>
          </a:p>
        </p:txBody>
      </p:sp>
      <p:sp>
        <p:nvSpPr>
          <p:cNvPr id="2056" name="Text Box 7"/>
          <p:cNvSpPr txBox="1"/>
          <p:nvPr/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eaLnBrk="1" hangingPunct="1"/>
            <a:endParaRPr lang="zh-TW" alt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429750"/>
            <a:ext cx="2943225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/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 b="0">
                <a:solidFill>
                  <a:srgbClr val="000000"/>
                </a:solidFill>
                <a:ea typeface="PMingLiU" pitchFamily="18" charset="-120"/>
              </a:defRPr>
            </a:lvl1pPr>
          </a:lstStyle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CA080720-0E71-4D2A-95D5-E6EE63A05C7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13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3225" cy="49371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GB" altLang="zh-TW" dirty="0">
                <a:ea typeface="PMingLiU" pitchFamily="18" charset="-120"/>
              </a:rPr>
            </a:fld>
            <a:endParaRPr lang="en-GB" altLang="zh-TW" dirty="0">
              <a:ea typeface="PMingLiU" pitchFamily="18" charset="-120"/>
            </a:endParaRPr>
          </a:p>
        </p:txBody>
      </p:sp>
      <p:sp>
        <p:nvSpPr>
          <p:cNvPr id="5123" name="Text Box 1"/>
          <p:cNvSpPr txBox="1"/>
          <p:nvPr/>
        </p:nvSpPr>
        <p:spPr>
          <a:xfrm>
            <a:off x="220663" y="744538"/>
            <a:ext cx="6356350" cy="3722687"/>
          </a:xfrm>
          <a:prstGeom prst="rect">
            <a:avLst/>
          </a:prstGeom>
          <a:solidFill>
            <a:srgbClr val="FFFFFF"/>
          </a:solidFill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lvl="0" eaLnBrk="1" hangingPunct="1">
              <a:lnSpc>
                <a:spcPct val="70000"/>
              </a:lnSpc>
            </a:pPr>
            <a:endParaRPr lang="zh-TW" altLang="en-US" dirty="0"/>
          </a:p>
        </p:txBody>
      </p:sp>
      <p:sp>
        <p:nvSpPr>
          <p:cNvPr id="5124" name="Rectangle 2"/>
          <p:cNvSpPr>
            <a:spLocks noGrp="1"/>
          </p:cNvSpPr>
          <p:nvPr>
            <p:ph type="body"/>
          </p:nvPr>
        </p:nvSpPr>
        <p:spPr>
          <a:xfrm>
            <a:off x="906463" y="4714875"/>
            <a:ext cx="4975225" cy="4457700"/>
          </a:xfrm>
        </p:spPr>
        <p:txBody>
          <a:bodyPr wrap="none" lIns="90000" tIns="46800" rIns="90000" bIns="46800" anchor="ctr" anchorCtr="0"/>
          <a:p>
            <a:pPr lvl="0"/>
            <a:endParaRPr lang="zh-TW" altLang="zh-TW" dirty="0"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Text Placeholder 2"/>
          <p:cNvSpPr/>
          <p:nvPr>
            <p:ph type="body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35050" y="2509838"/>
            <a:ext cx="11722100" cy="17319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68513" y="4578350"/>
            <a:ext cx="9655175" cy="206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072688" y="203200"/>
            <a:ext cx="3357562" cy="76469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203200"/>
            <a:ext cx="9920288" cy="764698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9025" y="5191125"/>
            <a:ext cx="11723688" cy="160496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89025" y="3424238"/>
            <a:ext cx="11723688" cy="17668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0" y="203200"/>
            <a:ext cx="4672013" cy="7629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24413" y="203200"/>
            <a:ext cx="4673600" cy="7629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8975" y="323850"/>
            <a:ext cx="12414250" cy="13462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8975" y="1808163"/>
            <a:ext cx="6094413" cy="7540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8975" y="2562225"/>
            <a:ext cx="6094413" cy="4654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5638" y="1808163"/>
            <a:ext cx="6097587" cy="7540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5638" y="2562225"/>
            <a:ext cx="6097587" cy="4654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8975" y="322263"/>
            <a:ext cx="4538663" cy="13684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2738" y="322263"/>
            <a:ext cx="7710487" cy="6894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8975" y="1690688"/>
            <a:ext cx="4538663" cy="55260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03513" y="5654675"/>
            <a:ext cx="8275637" cy="6683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703513" y="722313"/>
            <a:ext cx="8275637" cy="4846637"/>
          </a:xfrm>
        </p:spPr>
        <p:txBody>
          <a:bodyPr vert="horz" wrap="square" lIns="0" tIns="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449580" rtl="0" eaLnBrk="0" fontAlgn="base" latinLnBrk="0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D5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703513" y="6323013"/>
            <a:ext cx="8275637" cy="9477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5" descr="F:\宗教處\活動\PPT底版收集\簡報用拷貝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5063" y="0"/>
            <a:ext cx="12668250" cy="8078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1"/>
          <p:cNvSpPr>
            <a:spLocks noGrp="1"/>
          </p:cNvSpPr>
          <p:nvPr>
            <p:ph type="title"/>
          </p:nvPr>
        </p:nvSpPr>
        <p:spPr>
          <a:xfrm>
            <a:off x="9510713" y="217488"/>
            <a:ext cx="3919537" cy="7632700"/>
          </a:xfrm>
          <a:prstGeom prst="rect">
            <a:avLst/>
          </a:prstGeom>
          <a:noFill/>
          <a:ln w="9525">
            <a:noFill/>
          </a:ln>
        </p:spPr>
        <p:txBody>
          <a:bodyPr lIns="117360" tIns="58680" rIns="117360" bIns="58680" anchor="t" anchorCtr="1"/>
          <a:p>
            <a:pPr lvl="0"/>
            <a:r>
              <a:rPr lang="zh-TW" altLang="en-GB" dirty="0"/>
              <a:t>請按一下滑鼠，編輯標題文的格式。</a:t>
            </a:r>
            <a:endParaRPr lang="zh-TW" altLang="en-GB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204788" y="7639050"/>
            <a:ext cx="1146175" cy="12128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6640" tIns="58320" rIns="116640" bIns="58320" numCol="1" anchor="t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b="0">
                <a:solidFill>
                  <a:srgbClr val="000000"/>
                </a:solidFill>
              </a:defRPr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8BBBDB02-CF38-4E93-9534-F12F64034F7B}" type="slidenum">
              <a:rPr kumimoji="0" lang="en-US" altLang="zh-TW" sz="7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細明體" pitchFamily="49" charset="-120"/>
                <a:cs typeface="+mn-cs"/>
              </a:rPr>
            </a:fld>
            <a:endParaRPr kumimoji="0" lang="en-US" altLang="zh-TW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細明體" pitchFamily="49" charset="-120"/>
              <a:cs typeface="+mn-cs"/>
            </a:endParaRPr>
          </a:p>
        </p:txBody>
      </p:sp>
      <p:sp>
        <p:nvSpPr>
          <p:cNvPr id="1029" name="Rectangle 3"/>
          <p:cNvSpPr>
            <a:spLocks noGrp="1"/>
          </p:cNvSpPr>
          <p:nvPr>
            <p:ph type="body" idx="1"/>
          </p:nvPr>
        </p:nvSpPr>
        <p:spPr>
          <a:xfrm>
            <a:off x="0" y="203200"/>
            <a:ext cx="9498013" cy="7629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/>
            <a:r>
              <a:rPr lang="zh-TW" altLang="en-GB" dirty="0"/>
              <a:t>請按滑鼠，編輯大綱文字格式。</a:t>
            </a:r>
            <a:endParaRPr lang="zh-TW" altLang="en-GB" dirty="0"/>
          </a:p>
          <a:p>
            <a:pPr lvl="1"/>
            <a:r>
              <a:rPr lang="zh-TW" altLang="en-GB" dirty="0"/>
              <a:t>第二個大綱層次</a:t>
            </a:r>
            <a:endParaRPr lang="zh-TW" altLang="en-GB" dirty="0"/>
          </a:p>
          <a:p>
            <a:pPr lvl="2"/>
            <a:r>
              <a:rPr lang="zh-TW" altLang="en-GB" dirty="0"/>
              <a:t>第三個大綱層次</a:t>
            </a:r>
            <a:endParaRPr lang="zh-TW" altLang="en-GB" dirty="0"/>
          </a:p>
          <a:p>
            <a:pPr lvl="3"/>
            <a:r>
              <a:rPr lang="zh-TW" altLang="en-GB" dirty="0"/>
              <a:t>第四個大綱層次</a:t>
            </a:r>
            <a:endParaRPr lang="zh-TW" altLang="en-GB" dirty="0"/>
          </a:p>
          <a:p>
            <a:pPr lvl="4"/>
            <a:r>
              <a:rPr lang="zh-TW" altLang="en-GB" dirty="0"/>
              <a:t>第五個大綱層次</a:t>
            </a:r>
            <a:endParaRPr lang="zh-TW" altLang="en-GB" dirty="0"/>
          </a:p>
          <a:p>
            <a:pPr lvl="4"/>
            <a:r>
              <a:rPr lang="zh-TW" altLang="en-GB" dirty="0"/>
              <a:t>第六個大綱層次</a:t>
            </a:r>
            <a:endParaRPr lang="zh-TW" altLang="en-GB" dirty="0"/>
          </a:p>
          <a:p>
            <a:pPr lvl="4"/>
            <a:r>
              <a:rPr lang="zh-TW" altLang="en-GB" dirty="0"/>
              <a:t>第七個大綱層次</a:t>
            </a:r>
            <a:endParaRPr lang="zh-TW" altLang="en-GB" dirty="0"/>
          </a:p>
          <a:p>
            <a:pPr lvl="4"/>
            <a:r>
              <a:rPr lang="zh-TW" altLang="en-GB" dirty="0"/>
              <a:t>第八個大綱層次</a:t>
            </a:r>
            <a:endParaRPr lang="zh-TW" altLang="en-GB" dirty="0"/>
          </a:p>
          <a:p>
            <a:pPr lvl="4"/>
            <a:r>
              <a:rPr lang="zh-TW" altLang="en-GB" dirty="0"/>
              <a:t>第九個大綱層次</a:t>
            </a:r>
            <a:endParaRPr lang="zh-TW" alt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標楷體" pitchFamily="65" charset="-120"/>
          <a:ea typeface="標楷體" pitchFamily="65" charset="-120"/>
          <a:cs typeface="+mj-cs"/>
        </a:defRPr>
      </a:lvl1pPr>
      <a:lvl2pPr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標楷體" pitchFamily="65" charset="-120"/>
          <a:ea typeface="標楷體" pitchFamily="65" charset="-120"/>
        </a:defRPr>
      </a:lvl2pPr>
      <a:lvl3pPr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標楷體" pitchFamily="65" charset="-120"/>
          <a:ea typeface="標楷體" pitchFamily="65" charset="-120"/>
        </a:defRPr>
      </a:lvl3pPr>
      <a:lvl4pPr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標楷體" pitchFamily="65" charset="-120"/>
          <a:ea typeface="標楷體" pitchFamily="65" charset="-120"/>
        </a:defRPr>
      </a:lvl4pPr>
      <a:lvl5pPr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標楷體" pitchFamily="65" charset="-120"/>
          <a:ea typeface="標楷體" pitchFamily="65" charset="-120"/>
        </a:defRPr>
      </a:lvl5pPr>
      <a:lvl6pPr marL="2514600" indent="-228600"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細明體" pitchFamily="49" charset="-120"/>
        </a:defRPr>
      </a:lvl6pPr>
      <a:lvl7pPr marL="2971800" indent="-228600"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細明體" pitchFamily="49" charset="-120"/>
        </a:defRPr>
      </a:lvl7pPr>
      <a:lvl8pPr marL="3429000" indent="-228600"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細明體" pitchFamily="49" charset="-120"/>
        </a:defRPr>
      </a:lvl8pPr>
      <a:lvl9pPr marL="3886200" indent="-228600" algn="l" defTabSz="44958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細明體" pitchFamily="49" charset="-120"/>
        </a:defRPr>
      </a:lvl9pPr>
    </p:titleStyle>
    <p:bodyStyle>
      <a:lvl1pPr marL="342900" indent="-342900" algn="just" defTabSz="449580" rtl="0" eaLnBrk="0" fontAlgn="base" hangingPunct="0">
        <a:lnSpc>
          <a:spcPct val="15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200">
          <a:solidFill>
            <a:srgbClr val="FFFFD5"/>
          </a:solidFill>
          <a:latin typeface="標楷體" pitchFamily="65" charset="-120"/>
          <a:ea typeface="標楷體" pitchFamily="65" charset="-120"/>
          <a:cs typeface="+mn-cs"/>
        </a:defRPr>
      </a:lvl1pPr>
      <a:lvl2pPr marL="742950" indent="-285750" algn="l" defTabSz="449580" rtl="0" eaLnBrk="0" fontAlgn="base" hangingPunct="0">
        <a:spcBef>
          <a:spcPts val="11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500">
          <a:solidFill>
            <a:srgbClr val="000000"/>
          </a:solidFill>
          <a:latin typeface="標楷體" pitchFamily="65" charset="-120"/>
          <a:ea typeface="標楷體" pitchFamily="65" charset="-120"/>
        </a:defRPr>
      </a:lvl2pPr>
      <a:lvl3pPr marL="1143000" indent="-228600" algn="l" defTabSz="44958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100">
          <a:solidFill>
            <a:srgbClr val="000000"/>
          </a:solidFill>
          <a:latin typeface="標楷體" pitchFamily="65" charset="-120"/>
          <a:ea typeface="標楷體" pitchFamily="65" charset="-120"/>
        </a:defRPr>
      </a:lvl3pPr>
      <a:lvl4pPr marL="1600200" indent="-2286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標楷體" pitchFamily="65" charset="-120"/>
          <a:ea typeface="標楷體" pitchFamily="65" charset="-120"/>
        </a:defRPr>
      </a:lvl4pPr>
      <a:lvl5pPr marL="2057400" indent="-2286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標楷體" pitchFamily="65" charset="-120"/>
          <a:ea typeface="標楷體" pitchFamily="65" charset="-120"/>
        </a:defRPr>
      </a:lvl5pPr>
      <a:lvl6pPr marL="2514600" indent="-2286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PMingLiU" pitchFamily="18" charset="-120"/>
        </a:defRPr>
      </a:lvl6pPr>
      <a:lvl7pPr marL="2971800" indent="-2286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PMingLiU" pitchFamily="18" charset="-120"/>
        </a:defRPr>
      </a:lvl7pPr>
      <a:lvl8pPr marL="3429000" indent="-2286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PMingLiU" pitchFamily="18" charset="-120"/>
        </a:defRPr>
      </a:lvl8pPr>
      <a:lvl9pPr marL="3886200" indent="-2286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PMingLiU" pitchFamily="18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2"/>
          <p:cNvSpPr/>
          <p:nvPr/>
        </p:nvSpPr>
        <p:spPr>
          <a:xfrm>
            <a:off x="10928350" y="223520"/>
            <a:ext cx="2525713" cy="7831138"/>
          </a:xfrm>
          <a:prstGeom prst="rect">
            <a:avLst/>
          </a:prstGeom>
          <a:noFill/>
          <a:ln w="9525">
            <a:noFill/>
          </a:ln>
        </p:spPr>
        <p:txBody>
          <a:bodyPr vert="eaVert" lIns="85905" tIns="42951" rIns="85905" bIns="42951" anchor="ctr" anchorCtr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0" lvl="0" indent="0" algn="l" defTabSz="1167130" eaLnBrk="1" hangingPunct="1">
              <a:lnSpc>
                <a:spcPct val="120000"/>
              </a:lnSpc>
            </a:pPr>
            <a:r>
              <a:rPr lang="zh-TW" altLang="en-US" sz="54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二０二一年</a:t>
            </a:r>
            <a:r>
              <a:rPr lang="zh-CN" altLang="zh-TW" sz="54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十一月一日</a:t>
            </a:r>
            <a:r>
              <a:rPr lang="en-US" altLang="zh-CN" sz="54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-</a:t>
            </a:r>
            <a:r>
              <a:rPr lang="zh-CN" altLang="en-US" sz="54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十二月十</a:t>
            </a:r>
            <a:r>
              <a:rPr lang="zh-CN" altLang="en-US" sz="54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六日</a:t>
            </a:r>
            <a:endParaRPr lang="zh-CN" altLang="en-US" sz="54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</p:txBody>
      </p:sp>
      <p:sp>
        <p:nvSpPr>
          <p:cNvPr id="4099" name="Rectangle 2"/>
          <p:cNvSpPr/>
          <p:nvPr/>
        </p:nvSpPr>
        <p:spPr>
          <a:xfrm>
            <a:off x="4735513" y="79058"/>
            <a:ext cx="4057650" cy="7467600"/>
          </a:xfrm>
          <a:prstGeom prst="rect">
            <a:avLst/>
          </a:prstGeom>
          <a:noFill/>
          <a:ln w="9525">
            <a:noFill/>
          </a:ln>
        </p:spPr>
        <p:txBody>
          <a:bodyPr vert="eaVert" lIns="85905" tIns="42951" rIns="85905" bIns="42951" anchor="ctr" anchorCtr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0" lvl="0" indent="0" algn="ctr" defTabSz="1167130" eaLnBrk="1" hangingPunct="1">
              <a:lnSpc>
                <a:spcPct val="120000"/>
              </a:lnSpc>
            </a:pP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『非素不可』</a:t>
            </a:r>
            <a:b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</a:b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一起蔬食雲端</a:t>
            </a: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營隊</a:t>
            </a:r>
            <a:endParaRPr lang="zh-CN" sz="720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</a:endParaRPr>
          </a:p>
          <a:p>
            <a:pPr marL="0" lvl="0" indent="0" algn="ctr" defTabSz="1167130" eaLnBrk="1" hangingPunct="1">
              <a:lnSpc>
                <a:spcPct val="120000"/>
              </a:lnSpc>
            </a:pP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第</a:t>
            </a: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三則</a:t>
            </a:r>
            <a:endParaRPr lang="zh-CN" sz="720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</a:endParaRPr>
          </a:p>
          <a:p>
            <a:pPr marL="0" lvl="0" indent="0" algn="ctr" defTabSz="1167130" eaLnBrk="1" hangingPunct="1">
              <a:lnSpc>
                <a:spcPct val="120000"/>
              </a:lnSpc>
            </a:pP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帶動志工與營</a:t>
            </a: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員</a:t>
            </a:r>
            <a:endParaRPr lang="zh-CN" sz="720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</a:endParaRPr>
          </a:p>
          <a:p>
            <a:pPr marL="0" lvl="0" indent="0" algn="ctr" defTabSz="1167130" eaLnBrk="1" hangingPunct="1">
              <a:lnSpc>
                <a:spcPct val="120000"/>
              </a:lnSpc>
            </a:pP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心得</a:t>
            </a:r>
            <a:r>
              <a:rPr lang="zh-CN" sz="720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</a:rPr>
              <a:t>分享</a:t>
            </a:r>
            <a:endParaRPr lang="zh-CN" sz="720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</a:endParaRPr>
          </a:p>
        </p:txBody>
      </p:sp>
      <p:sp>
        <p:nvSpPr>
          <p:cNvPr id="4100" name="Rectangle 2"/>
          <p:cNvSpPr/>
          <p:nvPr/>
        </p:nvSpPr>
        <p:spPr>
          <a:xfrm>
            <a:off x="1495743" y="-65405"/>
            <a:ext cx="2525712" cy="7831138"/>
          </a:xfrm>
          <a:prstGeom prst="rect">
            <a:avLst/>
          </a:prstGeom>
          <a:noFill/>
          <a:ln w="9525">
            <a:noFill/>
          </a:ln>
        </p:spPr>
        <p:txBody>
          <a:bodyPr vert="eaVert" lIns="85905" tIns="42951" rIns="85905" bIns="42951" anchor="ctr" anchorCtr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0" lvl="0" indent="0" algn="ctr" defTabSz="1167130" eaLnBrk="1" hangingPunct="1">
              <a:lnSpc>
                <a:spcPct val="120000"/>
              </a:lnSpc>
            </a:pPr>
            <a:endParaRPr lang="en-US" altLang="zh-TW" sz="5400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007360" y="2383155"/>
            <a:ext cx="7955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GB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非素不可</a:t>
            </a:r>
            <a:r>
              <a:rPr lang="en-US" altLang="zh-CN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</a:t>
            </a:r>
            <a:r>
              <a:rPr lang="zh-CN" altLang="en-US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非說不可</a:t>
            </a:r>
            <a:endParaRPr lang="zh-CN" altLang="en-US" b="0"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一一的『齋戒懺悔』到二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『非素不可』。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上人的聲聲呼喚，弟子們都聽到內心裡面，賦予行動的方式非常的多，大家各自努力推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素。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" y="582930"/>
            <a:ext cx="3348355" cy="3491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6185" y="3895725"/>
            <a:ext cx="2590165" cy="34537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87045" y="7207885"/>
            <a:ext cx="7068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0">
                <a:latin typeface="Microsoft JhengHei UI Light" panose="020B0304030504040204" charset="-120"/>
                <a:ea typeface="Microsoft JhengHei UI Light" panose="020B0304030504040204" charset="-120"/>
              </a:rPr>
              <a:t>檳城洗腎中心推素檔案</a:t>
            </a:r>
            <a:r>
              <a:rPr lang="zh-CN" altLang="en-US" sz="2800" b="0">
                <a:latin typeface="Microsoft JhengHei UI Light" panose="020B0304030504040204" charset="-120"/>
                <a:ea typeface="Microsoft JhengHei UI Light" panose="020B0304030504040204" charset="-120"/>
              </a:rPr>
              <a:t>照片</a:t>
            </a:r>
            <a:endParaRPr lang="zh-CN" altLang="en-US" sz="2800" b="0">
              <a:latin typeface="Microsoft JhengHei UI Light" panose="020B0304030504040204" charset="-120"/>
              <a:ea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Diagram 3"/>
          <p:cNvGraphicFramePr/>
          <p:nvPr/>
        </p:nvGraphicFramePr>
        <p:xfrm>
          <a:off x="-1744980" y="727075"/>
          <a:ext cx="10952480" cy="675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全馬各地從二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年三月二十八日統計至二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二一年十二月十二日，大型推素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行動有</a:t>
            </a:r>
            <a:r>
              <a:rPr lang="en-US" altLang="zh-CN" sz="6000">
                <a:solidFill>
                  <a:schemeClr val="bg1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105,763</a:t>
            </a:r>
            <a:r>
              <a:rPr lang="zh-CN" altLang="en-US" sz="6000">
                <a:solidFill>
                  <a:schemeClr val="bg1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人次參與。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99236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喬治市區副負責人王慧箐師姊，法號慈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拯。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師姊言很多志工對她說：『每一次聽到上人開示『非素不可』；就會想到慈拯。』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師姊覺得要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名副其實，自己要有所行動，於是應上人所開示：『一指傳法』；從網絡看到護生的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畫面，剪輯後發給朋友們。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朋友們看了影片也會回饋：『很可憐』；但是問起：『是否要開始茹素』，可能就沒有了下落，也無法繼續追問結果。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6255" t="9724" r="32814" b="22230"/>
          <a:stretch>
            <a:fillRect/>
          </a:stretch>
        </p:blipFill>
        <p:spPr>
          <a:xfrm>
            <a:off x="271145" y="2736215"/>
            <a:ext cx="6430010" cy="40392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27635" y="70643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馬</a:t>
            </a:r>
            <a:r>
              <a:rPr lang="en-US" altLang="en-GB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Daai Channel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『覺醒的呼喚』畫面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慈拯師姊立志要在推素的道路上想出一個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辦法。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7635" y="70643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馬</a:t>
            </a:r>
            <a:r>
              <a:rPr lang="en-US" altLang="en-GB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Daai Channel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『覺醒的呼喚』畫面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" y="1303020"/>
            <a:ext cx="9674225" cy="54622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師姊最為觸動的是上人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開示：『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一秒鐘二五五六。</a:t>
            </a:r>
            <a:r>
              <a:rPr 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』。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415290" y="2383790"/>
            <a:ext cx="9776460" cy="4565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70604" r="3872"/>
          <a:stretch>
            <a:fillRect/>
          </a:stretch>
        </p:blipFill>
        <p:spPr>
          <a:xfrm>
            <a:off x="127635" y="5624195"/>
            <a:ext cx="8829040" cy="1494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r="3638"/>
          <a:stretch>
            <a:fillRect/>
          </a:stretch>
        </p:blipFill>
        <p:spPr>
          <a:xfrm>
            <a:off x="55245" y="583565"/>
            <a:ext cx="8881745" cy="5184775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每一秒的大屠殺，生命被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殘殺的痛苦與恐懼，讓師姊很難受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7635" y="70643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馬</a:t>
            </a:r>
            <a:r>
              <a:rPr lang="en-US" altLang="en-GB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Daai Channel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『覺醒的呼喚』畫面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35" y="2815590"/>
            <a:ext cx="8163560" cy="4592320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919970" y="7937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慈拯師姊提出『授之予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“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餐』，不如授之予『法』；通過關懷分享，達到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愛心的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啟發。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信心升起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願為『動物的代言人』，進而結合營隊的概念，啟動『雲端推素營隊：一起蔬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食』。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7635" y="70643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馬</a:t>
            </a:r>
            <a:r>
              <a:rPr lang="en-US" altLang="en-GB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Daai Channel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『覺醒的呼喚』畫面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1375410"/>
            <a:ext cx="7296785" cy="5260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馬來西亞志工推素的足跡要回溯到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二</a:t>
            </a:r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00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三年</a:t>
            </a:r>
            <a:r>
              <a:rPr lang="en-US" sz="6000" dirty="0" err="1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Sars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疫情告急時，上人呼籲大家戒慎虔誠</a:t>
            </a: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、</a:t>
            </a: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齋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戒祈禱</a:t>
            </a: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。</a:t>
            </a:r>
            <a:endParaRPr lang="en-US" altLang="zh-CN" sz="6000" dirty="0" smtClean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27000" y="2887980"/>
            <a:ext cx="7149465" cy="418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77165" y="7526020"/>
            <a:ext cx="5902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GB" sz="2000">
                <a:latin typeface="Microsoft JhengHei UI Light" panose="020B0304030504040204" charset="-120"/>
                <a:ea typeface="Microsoft JhengHei UI Light" panose="020B0304030504040204" charset="-120"/>
              </a:rPr>
              <a:t>慈濟全球資訊網</a:t>
            </a:r>
            <a:r>
              <a:rPr lang="zh-CN" altLang="en-GB" sz="2000">
                <a:latin typeface="Microsoft JhengHei UI Light" panose="020B0304030504040204" charset="-120"/>
                <a:ea typeface="Microsoft JhengHei UI Light" panose="020B0304030504040204" charset="-120"/>
              </a:rPr>
              <a:t>照片</a:t>
            </a:r>
            <a:endParaRPr lang="zh-CN" altLang="en-GB" sz="2000">
              <a:latin typeface="Microsoft JhengHei UI Light" panose="020B0304030504040204" charset="-120"/>
              <a:ea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" y="1519555"/>
            <a:ext cx="9506585" cy="5347335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從營員報名時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回答的問卷，找到對方想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了解的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資訊。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435" y="1735455"/>
            <a:ext cx="8319770" cy="4679950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把握十七天的營隊，盡情分享：『非素不可；非說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不可』。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5960110" y="1519555"/>
            <a:ext cx="2840990" cy="3749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>
              <a:lnSpc>
                <a:spcPct val="120000"/>
              </a:lnSpc>
            </a:pPr>
            <a:r>
              <a:rPr lang="zh-CN" altLang="en-GB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雲端營隊</a:t>
            </a:r>
            <a:br>
              <a:rPr lang="zh-CN" altLang="en-GB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CN" altLang="en-GB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一指傳法</a:t>
            </a:r>
            <a:endParaRPr lang="zh-CN" altLang="en-GB" b="0"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9615" y="151130"/>
            <a:ext cx="6029960" cy="3392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679190"/>
            <a:ext cx="6140450" cy="3454400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753872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在全體志工的推動下，第一次邀請到了六十位志工和會員的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參與。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9390" y="7279640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喬治市『一起蔬食』開營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290" y="2599690"/>
            <a:ext cx="7522210" cy="4231640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7567295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開營禮上播放的影片，闡述生產線宰殺的情況，讓大家了解一秒鐘二五五六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是如何發生。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9390" y="7279640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喬治市『一起蔬食』開營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2455" t="11020" r="18571" b="16735"/>
          <a:stretch>
            <a:fillRect/>
          </a:stretch>
        </p:blipFill>
        <p:spPr>
          <a:xfrm>
            <a:off x="271145" y="1087120"/>
            <a:ext cx="5133975" cy="6369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來至印尼的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通過在馬國的姐妹邀約下參加了『一起蔬食』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行動。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沒有茹素的概念，參與雲端營隊是一個全新的體驗。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一開始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也邀請了小女兒一起蔬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食。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選擇隔天茹素來作為人生第一次的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體驗。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參與了開營禮，看到了動物被屠殺的畫面，也開始吸收護生愛生的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理念。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參與了幾天過後，一個夜晚，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做了一個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夢。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夢中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和一群人走向了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一個房間。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進入了房間發現到房內有很多的牛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隻。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這一群牛要面對的是將被宰殺的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命運。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當房間門打開，人們進入的時候，這一群牛，每一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隻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都回過頭看著進入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房間的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人們。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290" y="1753235"/>
            <a:ext cx="9141460" cy="5142230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形容到：『每一隻牛的臉上都流露出非常可憐的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臉色。』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9390" y="72802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喬治市『一起蔬食』分享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r>
              <a:rPr lang="zh-CN" alt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覺醒的呼喚</a:t>
            </a:r>
            <a:endParaRPr lang="zh-CN" altLang="en-US" sz="6000" dirty="0">
              <a:solidFill>
                <a:schemeClr val="accent1">
                  <a:lumMod val="40000"/>
                  <a:lumOff val="60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原來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很愛吃牛肉，經歷了營隊體驗，又做了這樣的一個夢，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SUKI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覺得不可再吞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食牛肉了，應要懂得護生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了！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3607435"/>
            <a:ext cx="6550660" cy="36849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9390" y="72802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喬治市『一起蔬食』分享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" y="3679825"/>
            <a:ext cx="4458335" cy="3725545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馬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來西亞分會開始推動為期一個月的齋戒月</a:t>
            </a: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，免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費提供早午晚餐</a:t>
            </a: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。</a:t>
            </a:r>
            <a:endParaRPr lang="zh-CN" altLang="en-US" sz="6000" dirty="0" smtClean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每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個晚上都有四百位會眾參加素宴護生，此齋戒月連續舉辦了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八年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" y="513080"/>
            <a:ext cx="4518025" cy="304609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77165" y="7526020"/>
            <a:ext cx="5902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GB" sz="2000">
                <a:latin typeface="Microsoft JhengHei UI Light" panose="020B0304030504040204" charset="-120"/>
                <a:ea typeface="Microsoft JhengHei UI Light" panose="020B0304030504040204" charset="-120"/>
              </a:rPr>
              <a:t>歷年齋戒月檔案照片</a:t>
            </a:r>
            <a:endParaRPr lang="zh-CN" altLang="en-GB" sz="2000">
              <a:latin typeface="Microsoft JhengHei UI Light" panose="020B0304030504040204" charset="-120"/>
              <a:ea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營員曾昭成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在二</a:t>
            </a:r>
            <a:r>
              <a:rPr lang="en-US" altLang="zh-CN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一三年因切除肝腫瘤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後開始吃素；身體健康也漸漸改善了。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五年後因貪於口欲，又再葷食。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這次參加了『一起蔬食素』，再次被提醒素食有益於身體的健康。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FZYaoTi" panose="02010601030101010101" pitchFamily="2" charset="-122"/>
              <a:ea typeface="FZYaoTi" panose="02010601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曾昭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380" y="511175"/>
            <a:ext cx="4847590" cy="70491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曾先生希望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每個月增加吃素的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次數，開始學習由葷轉素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FZYaoTi" panose="02010601030101010101" pitchFamily="2" charset="-122"/>
                <a:ea typeface="FZYaoTi" panose="02010601030101010101" pitchFamily="2" charset="-122"/>
                <a:sym typeface="+mn-ea"/>
              </a:rPr>
              <a:t>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FZYaoTi" panose="02010601030101010101" pitchFamily="2" charset="-122"/>
              <a:ea typeface="FZYaoTi" panose="02010601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rene Loh"/>
          <p:cNvPicPr>
            <a:picLocks noChangeAspect="1"/>
          </p:cNvPicPr>
          <p:nvPr/>
        </p:nvPicPr>
        <p:blipFill>
          <a:blip r:embed="rId1"/>
          <a:srcRect l="14448" t="1600" r="12895" b="1390"/>
          <a:stretch>
            <a:fillRect/>
          </a:stretch>
        </p:blipFill>
        <p:spPr>
          <a:xfrm>
            <a:off x="342900" y="899795"/>
            <a:ext cx="5155565" cy="6884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營員</a:t>
            </a:r>
            <a:r>
              <a:rPr lang="en-US" altLang="zh-CN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Irene Goh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表示這十七天來，身體感覺輕鬆了，往後會增加吃素的次數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FZYaoTi" panose="02010601030101010101" pitchFamily="2" charset="-122"/>
                <a:ea typeface="FZYaoTi" panose="02010601030101010101" pitchFamily="2" charset="-122"/>
                <a:sym typeface="+mn-ea"/>
              </a:rPr>
              <a:t>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FZYaoTi" panose="02010601030101010101" pitchFamily="2" charset="-122"/>
              <a:ea typeface="FZYaoTi" panose="02010601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14247" r="10716"/>
          <a:stretch>
            <a:fillRect/>
          </a:stretch>
        </p:blipFill>
        <p:spPr>
          <a:xfrm>
            <a:off x="919480" y="1231265"/>
            <a:ext cx="4695825" cy="61652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0407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營員黃文霞參與營隊是因為了解到病從口入，期許志同道合可以一起推素，相互激勵，相約一起茹素愛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動物。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0407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營員</a:t>
            </a:r>
            <a:r>
              <a:rPr lang="en-US" altLang="zh-CN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Adelyn Lee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是林慈珃師姊的會員應邀參加『一起蔬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食』。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CN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Adelyn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表示在群組裡面看到了很多可愛的動物畫面，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" y="734695"/>
            <a:ext cx="5235575" cy="69811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0407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於是把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所見的畫面和視頻也給了家人看，邀請『無肉不歡』的先生一起蔬食，沒想到先生答應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了。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隨後和孩子們分享，兩位孩子也答應了，</a:t>
            </a:r>
            <a:r>
              <a:rPr lang="en-US" altLang="zh-CN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Adelyn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分享到要聽上人的話：『一手接愛，一手傳愛』，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0407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家人也參與；期待結合一家人的愛，把地球救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起來！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280" y="32385"/>
            <a:ext cx="7133590" cy="4012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3967480"/>
            <a:ext cx="7118985" cy="40043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7000" y="2167255"/>
            <a:ext cx="675005" cy="61588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喬治市『一起蔬食』分享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0407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營員王冠凱曾經看過動物被宰殺的視頻心生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不忍。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冠凱表示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能感覺到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動物面臨被宰殺時候的無助和悲傷。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吃素能幫助那些動物，而且能跟它們結善緣。所以希望更多人一起茹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素。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17800" r="18817" b="412"/>
          <a:stretch>
            <a:fillRect/>
          </a:stretch>
        </p:blipFill>
        <p:spPr>
          <a:xfrm>
            <a:off x="847090" y="511175"/>
            <a:ext cx="6801485" cy="7127875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70407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王冠凱希望更多人一起茹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素。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17925" t="13741" r="28849"/>
          <a:stretch>
            <a:fillRect/>
          </a:stretch>
        </p:blipFill>
        <p:spPr>
          <a:xfrm>
            <a:off x="559435" y="871220"/>
            <a:ext cx="5386070" cy="65462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營員馮子軒表示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素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食可以減碳拯救地球，保護生靈萬物，減少身體負擔，也可淨化心靈會繼續堅持茹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素。</a:t>
            </a:r>
            <a:endParaRPr lang="en-MY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848215" y="-28130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二</a:t>
            </a:r>
            <a:r>
              <a:rPr lang="en-US" altLang="zh-CN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0</a:t>
            </a:r>
            <a:r>
              <a:rPr lang="zh-CN" altLang="en-US" sz="6000" dirty="0" smtClean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一一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年慈濟四十五周年，馬來西亞分會志工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齊聲發願，要號召四萬五千人在全球慈濟日齋戒一天，以實際行動報答『眾生恩』。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415290" y="3391535"/>
            <a:ext cx="5211445" cy="3198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68275" y="6620510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GB" sz="3200" b="0">
                <a:latin typeface="Microsoft JhengHei UI Light" panose="020B0304030504040204" charset="-120"/>
                <a:ea typeface="Microsoft JhengHei UI Light" panose="020B0304030504040204" charset="-120"/>
              </a:rPr>
              <a:t>經典雜誌：慈濟四十五週年大藏經</a:t>
            </a:r>
            <a:endParaRPr lang="zh-CN" altLang="en-GB" sz="3200" b="0">
              <a:latin typeface="Microsoft JhengHei UI Light" panose="020B0304030504040204" charset="-120"/>
              <a:ea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25260"/>
          <a:stretch>
            <a:fillRect/>
          </a:stretch>
        </p:blipFill>
        <p:spPr>
          <a:xfrm>
            <a:off x="271145" y="1679575"/>
            <a:ext cx="4158615" cy="55302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見習志工張悅雨師姊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從手術後開始茹素，醫生怕不夠營養就勤說要吃點肉。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聽上人開示『非素不可』；又遇到了『一起蔬食』就參加了，接下來會繼續持素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。</a:t>
            </a:r>
            <a:endParaRPr lang="en-MY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en-MY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"/>
          <a:srcRect l="18167" t="28328" r="21549"/>
          <a:stretch>
            <a:fillRect/>
          </a:stretch>
        </p:blipFill>
        <p:spPr>
          <a:xfrm>
            <a:off x="559435" y="1087120"/>
            <a:ext cx="5248910" cy="64928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見習志工魏曉蕙師姊參加『一起蔬食』體驗到了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茹素後身體的變化，背痛也減輕了，所以會堅持繼續茹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素。</a:t>
            </a:r>
            <a:endParaRPr lang="en-MY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marL="0" lvl="0" indent="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</a:pPr>
            <a:endParaRPr lang="en-MY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r>
              <a:rPr lang="zh-CN" alt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不能再</a:t>
            </a:r>
            <a:r>
              <a:rPr lang="zh-CN" alt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冷漠</a:t>
            </a:r>
            <a:endParaRPr lang="zh-CN" altLang="en-US" sz="6000" dirty="0">
              <a:solidFill>
                <a:schemeClr val="accent1">
                  <a:lumMod val="40000"/>
                  <a:lumOff val="60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見習志工江婷婷參與第一梯次的『一起蔬食』。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婷婷平日初一十五會持素，但是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有時也會忘記。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65422" t="10602" r="3276" b="25352"/>
          <a:stretch>
            <a:fillRect/>
          </a:stretch>
        </p:blipFill>
        <p:spPr>
          <a:xfrm>
            <a:off x="487045" y="1120775"/>
            <a:ext cx="5287010" cy="608520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婷婷表示每一次參與共修、活動都聽到大家分享茹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素。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婷婷覺得自己只是見習志工，也還沒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想要轉換身份；所以時間還沒到，沒有要茹素的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打算。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所以，平時聽到大家的分享或者上人的開示都會先把耳朵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關閉；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並且會安慰自己：『沒關係，時間還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沒到。』。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這一次受邀，不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好意思推拒；在開營禮上，看到了畜牧場的環境，也親眼看到了動物在被宰殺前的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恐懼。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19488" t="123" r="18329" b="22878"/>
          <a:stretch>
            <a:fillRect/>
          </a:stretch>
        </p:blipFill>
        <p:spPr>
          <a:xfrm>
            <a:off x="451485" y="943610"/>
            <a:ext cx="3837940" cy="267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6220" t="20247" r="21454" b="29005"/>
          <a:stretch>
            <a:fillRect/>
          </a:stretch>
        </p:blipFill>
        <p:spPr>
          <a:xfrm>
            <a:off x="521970" y="4111625"/>
            <a:ext cx="3767455" cy="2541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9390" y="6776085"/>
            <a:ext cx="80638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『一起蔬食』分享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婷婷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堅定的告訴自己：『十七天走過來了，自己還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活著！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不可再冷漠的關閉眼睛和耳朵；只要控制好自己的口慾，就能還動物一個應該享有的生態環境。』。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營隊後，婷婷加入素食的行列，由『葷』轉『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素』。</a:t>
            </a:r>
            <a:endParaRPr lang="zh-CN" altLang="en-US" sz="6000" dirty="0">
              <a:solidFill>
                <a:srgbClr val="D9D9D9"/>
              </a:solidFill>
              <a:latin typeface="KaiTi" panose="02010609060101010101" charset="-122"/>
              <a:ea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5815965" y="1087120"/>
            <a:ext cx="1511935" cy="6492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>
              <a:lnSpc>
                <a:spcPct val="120000"/>
              </a:lnSpc>
            </a:pPr>
            <a:r>
              <a:rPr lang="zh-CN" altLang="en-GB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一個月</a:t>
            </a:r>
            <a:r>
              <a:rPr lang="zh-CN" altLang="en-GB" b="0"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之後。。</a:t>
            </a:r>
            <a:endParaRPr lang="zh-CN" altLang="en-GB" b="0"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19488" t="21127" r="32279" b="16752"/>
          <a:stretch>
            <a:fillRect/>
          </a:stretch>
        </p:blipFill>
        <p:spPr>
          <a:xfrm>
            <a:off x="919480" y="1087120"/>
            <a:ext cx="4973320" cy="36036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89230" y="1591310"/>
            <a:ext cx="551815" cy="505974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GB" sz="240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資料</a:t>
            </a:r>
            <a:r>
              <a:rPr lang="en-GB" altLang="en-US" sz="240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https:</a:t>
            </a:r>
            <a:r>
              <a:rPr lang="zh-CN" altLang="en-US" sz="240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南洋網，馬</a:t>
            </a:r>
            <a:r>
              <a:rPr lang="en-US" altLang="zh-CN" sz="240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Daai Channel</a:t>
            </a:r>
            <a:endParaRPr lang="en-US" altLang="zh-CN" sz="240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</p:txBody>
      </p:sp>
      <p:sp>
        <p:nvSpPr>
          <p:cNvPr id="8196" name="直排文字版面配置區 2"/>
          <p:cNvSpPr txBox="1"/>
          <p:nvPr/>
        </p:nvSpPr>
        <p:spPr>
          <a:xfrm>
            <a:off x="999236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一個月之後，因氣候影響及外勞緊缺，菜農縮減種植規模，使蔬菜供應減少，致近期蔬菜價格飆漲30％至60％，甚至出現了“菜貴過肉”的現象。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1272" b="14128"/>
          <a:stretch>
            <a:fillRect/>
          </a:stretch>
        </p:blipFill>
        <p:spPr>
          <a:xfrm>
            <a:off x="929640" y="5049520"/>
            <a:ext cx="5015230" cy="24536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992360" y="323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倪碹絲和鍾明明近期因參加『一起蔬食』，才轉為素食者一個多月，就面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對蔬菜價格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高漲的問題。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23490" t="-2099" r="17784" b="16479"/>
          <a:stretch>
            <a:fillRect/>
          </a:stretch>
        </p:blipFill>
        <p:spPr>
          <a:xfrm>
            <a:off x="1423670" y="285750"/>
            <a:ext cx="4577715" cy="3754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2930" t="21119" r="40156" b="28125"/>
          <a:stretch>
            <a:fillRect/>
          </a:stretch>
        </p:blipFill>
        <p:spPr>
          <a:xfrm>
            <a:off x="1495425" y="4209415"/>
            <a:ext cx="4498975" cy="34798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287270" y="438785"/>
            <a:ext cx="613410" cy="1869440"/>
          </a:xfrm>
          <a:prstGeom prst="rect">
            <a:avLst/>
          </a:prstGeom>
          <a:solidFill>
            <a:schemeClr val="accent2"/>
          </a:solidFill>
        </p:spPr>
        <p:txBody>
          <a:bodyPr vert="eaVert" wrap="none" rtlCol="0">
            <a:spAutoFit/>
          </a:bodyPr>
          <a:p>
            <a:pPr algn="l"/>
            <a:r>
              <a:rPr lang="zh-CN" altLang="en-GB" sz="2800" b="0">
                <a:latin typeface="KaiTi" panose="02010609060101010101" charset="-122"/>
                <a:ea typeface="KaiTi" panose="02010609060101010101" charset="-122"/>
              </a:rPr>
              <a:t>營員</a:t>
            </a:r>
            <a:r>
              <a:rPr lang="zh-CN" altLang="en-US" sz="2800" b="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倪碹絲</a:t>
            </a:r>
            <a:endParaRPr lang="zh-CN" altLang="en-GB" sz="2800" b="0">
              <a:latin typeface="KaiTi" panose="02010609060101010101" charset="-122"/>
              <a:ea typeface="KaiTi" panose="02010609060101010101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43760" y="4327525"/>
            <a:ext cx="613410" cy="1869440"/>
          </a:xfrm>
          <a:prstGeom prst="rect">
            <a:avLst/>
          </a:prstGeom>
          <a:solidFill>
            <a:schemeClr val="accent2"/>
          </a:solidFill>
        </p:spPr>
        <p:txBody>
          <a:bodyPr vert="eaVert" wrap="none" rtlCol="0">
            <a:spAutoFit/>
          </a:bodyPr>
          <a:p>
            <a:pPr algn="l"/>
            <a:r>
              <a:rPr lang="zh-CN" altLang="en-GB" sz="2800" b="0">
                <a:latin typeface="KaiTi" panose="02010609060101010101" charset="-122"/>
                <a:ea typeface="KaiTi" panose="02010609060101010101" charset="-122"/>
              </a:rPr>
              <a:t>營員</a:t>
            </a:r>
            <a:r>
              <a:rPr lang="zh-CN" altLang="en-US" sz="2800" b="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鐘</a:t>
            </a:r>
            <a:r>
              <a:rPr lang="zh-CN" altLang="en-US" sz="2800" b="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明明</a:t>
            </a:r>
            <a:endParaRPr lang="zh-CN" altLang="en-US" sz="2800" b="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7045" y="4111625"/>
            <a:ext cx="675005" cy="70269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『二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台午餐』畫面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10053320" y="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兩位都是家庭主婦，平日的花費都要精打細算，菜價上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比肉還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貴，無疑增加了家庭開銷。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在這樣的情況下，她們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會不會選擇重食葷食？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志工跟進兩人的情況，兩位異口同聲表示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了長久持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素堅定的決心。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99390" y="909320"/>
            <a:ext cx="7494905" cy="498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7615555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『萬人一日齋』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推動，志工積極走訪社區各地素食館和素食檔口，廣邀素食業者共襄盛舉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。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42900" y="6200140"/>
            <a:ext cx="64268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2011</a:t>
            </a:r>
            <a:r>
              <a:rPr lang="zh-CN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年</a:t>
            </a:r>
            <a:r>
              <a:rPr lang="en-US" altLang="en-GB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4</a:t>
            </a:r>
            <a:r>
              <a:rPr lang="zh-CN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月</a:t>
            </a:r>
            <a:r>
              <a:rPr lang="en-GB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，</a:t>
            </a:r>
            <a:r>
              <a:rPr lang="zh-CN" altLang="en-GB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北海</a:t>
            </a:r>
            <a:r>
              <a:rPr lang="en-GB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志工邀素食業者共襄盛舉。</a:t>
            </a:r>
            <a:endParaRPr lang="en-GB" altLang="en-US" sz="2800">
              <a:solidFill>
                <a:schemeClr val="bg1">
                  <a:lumMod val="85000"/>
                </a:schemeClr>
              </a:solidFill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  <a:p>
            <a:r>
              <a:rPr lang="en-GB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攝影：謝慈瑰</a:t>
            </a:r>
            <a:endParaRPr lang="en-GB" altLang="en-US" sz="2800">
              <a:solidFill>
                <a:schemeClr val="bg1">
                  <a:lumMod val="85000"/>
                </a:schemeClr>
              </a:solidFill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848215" y="6985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倪碹絲表示：『當動物被殺的時候，牠們是在掙扎恐懼，身體就產生那些毒素，如果我轉素為葷，那我不是把那些毒素，吃到身體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裡面。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我不可能為了節省那一點點錢，讓我的健康退化，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848215" y="6985"/>
            <a:ext cx="3738880" cy="8230235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我就是要堅持吃素，即使貴一點我就是，省將來的醫藥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費。』 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335" y="1591310"/>
            <a:ext cx="9001760" cy="547116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-16510" y="3535680"/>
            <a:ext cx="675005" cy="70269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大愛二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台午餐』畫面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639570" y="5479415"/>
            <a:ext cx="1960880" cy="521970"/>
          </a:xfrm>
          <a:prstGeom prst="rect">
            <a:avLst/>
          </a:prstGeom>
          <a:solidFill>
            <a:schemeClr val="accent2"/>
          </a:solidFill>
        </p:spPr>
        <p:txBody>
          <a:bodyPr vert="horz" wrap="none" rtlCol="0">
            <a:spAutoFit/>
          </a:bodyPr>
          <a:p>
            <a:pPr algn="l"/>
            <a:r>
              <a:rPr lang="zh-CN" altLang="en-GB" sz="2800" b="0">
                <a:latin typeface="KaiTi" panose="02010609060101010101" charset="-122"/>
                <a:ea typeface="KaiTi" panose="02010609060101010101" charset="-122"/>
              </a:rPr>
              <a:t>營員</a:t>
            </a:r>
            <a:r>
              <a:rPr lang="zh-CN" altLang="en-US" sz="2800" b="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倪碹絲</a:t>
            </a:r>
            <a:endParaRPr lang="zh-CN" altLang="en-GB" sz="2800" b="0">
              <a:latin typeface="KaiTi" panose="02010609060101010101" charset="-122"/>
              <a:ea typeface="KaiTi" panose="02010609060101010101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848215" y="79375"/>
            <a:ext cx="3782695" cy="779272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鍾明明覺得敵不過口欲和飲食習慣不敢參與，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在師姊再三的邀約下參加『一起蔬食』。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明明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表示：『我難得走到今天了。我不想回頭，不想吃葷來給承擔殺生業，我很怕；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怕報應，假如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報在自己的孩子身上，真的是後悔莫及。』。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22975" r="18524" b="16278"/>
          <a:stretch>
            <a:fillRect/>
          </a:stretch>
        </p:blipFill>
        <p:spPr>
          <a:xfrm>
            <a:off x="55245" y="1365885"/>
            <a:ext cx="7099935" cy="5716905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10640695" y="70485"/>
            <a:ext cx="3782695" cy="779272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3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也遇到蔬菜價格升漲，明明選擇吃較便宜的蔬菜，也運用家裡的空地種菜，來平衡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買菜開支。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27635" y="7279640"/>
            <a:ext cx="486981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大愛二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台午餐』畫面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290" y="1735455"/>
            <a:ext cx="8284210" cy="5173980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848215" y="79375"/>
            <a:ext cx="3782695" cy="779272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愛心啟發了解道理，即使遇到困難也不會退縮，營員的堅持讓志工推素信心倍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增。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43535" y="7279640"/>
            <a:ext cx="542036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『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大愛二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台午餐』畫面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35" y="3751580"/>
            <a:ext cx="6030595" cy="3392805"/>
          </a:xfrm>
          <a:prstGeom prst="rect">
            <a:avLst/>
          </a:prstGeom>
        </p:spPr>
      </p:pic>
      <p:sp>
        <p:nvSpPr>
          <p:cNvPr id="8196" name="直排文字版面配置區 2"/>
          <p:cNvSpPr txBox="1"/>
          <p:nvPr/>
        </p:nvSpPr>
        <p:spPr>
          <a:xfrm>
            <a:off x="9848215" y="79375"/>
            <a:ext cx="3782695" cy="779272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喬治市和氣區啟動『一起蔬食』，第一梯次邀請到六十位營員參加，第二梯次由營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員邀請自己的朋友，參與人員增加到一百十五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位。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9390" y="7280275"/>
            <a:ext cx="806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喬治市『一起蔬食』</a:t>
            </a:r>
            <a:r>
              <a:rPr lang="zh-CN" altLang="en-US" sz="3200">
                <a:solidFill>
                  <a:schemeClr val="bg1">
                    <a:lumMod val="8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宣導資料</a:t>
            </a:r>
            <a:endParaRPr lang="zh-CN" altLang="en-US" sz="3200">
              <a:solidFill>
                <a:schemeClr val="bg1">
                  <a:lumMod val="8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848215" y="79375"/>
            <a:ext cx="3782695" cy="7651115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採納雲端推素的社區增加到了十二個據點。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參與人次達六百六十三人，二十二位營員轉葷為</a:t>
            </a:r>
            <a:r>
              <a:rPr lang="zh-CN" altLang="en-US" sz="6000" dirty="0">
                <a:solidFill>
                  <a:schemeClr val="bg1">
                    <a:lumMod val="9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素。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43535" y="3103245"/>
            <a:ext cx="6188710" cy="3515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/>
          <p:nvPr/>
        </p:nvSpPr>
        <p:spPr>
          <a:xfrm>
            <a:off x="292735" y="151130"/>
            <a:ext cx="12813665" cy="807878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eaLnBrk="1" hangingPunct="1">
              <a:lnSpc>
                <a:spcPct val="120000"/>
              </a:lnSpc>
            </a:pPr>
            <a:br>
              <a:rPr lang="zh-TW" altLang="en-US" b="0" dirty="0">
                <a:solidFill>
                  <a:srgbClr val="95EFA2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恭祝 上人</a:t>
            </a:r>
            <a:br>
              <a:rPr lang="en-US" altLang="zh-TW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</a:t>
            </a:r>
            <a:b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法體安康</a:t>
            </a:r>
            <a:br>
              <a:rPr lang="en-US" altLang="zh-TW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常住世間</a:t>
            </a:r>
            <a:b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法輪常轉</a:t>
            </a:r>
            <a:br>
              <a:rPr lang="zh-TW" altLang="en-US" sz="60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</a:br>
            <a:r>
              <a:rPr lang="zh-TW" altLang="en-US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 </a:t>
            </a:r>
            <a:endParaRPr lang="en-US" altLang="ja-JP" sz="5400" b="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eaLnBrk="1" hangingPunct="1">
              <a:buClr>
                <a:srgbClr val="66FF33"/>
              </a:buClr>
            </a:pPr>
            <a:r>
              <a:rPr lang="zh-TW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     </a:t>
            </a:r>
            <a:r>
              <a:rPr lang="zh-CN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馬來西亞</a:t>
            </a:r>
            <a:r>
              <a:rPr lang="zh-TW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分會</a:t>
            </a:r>
            <a:endParaRPr lang="en-US" altLang="zh-TW" sz="5400" b="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eaLnBrk="1" hangingPunct="1">
              <a:buClr>
                <a:srgbClr val="66FF33"/>
              </a:buClr>
            </a:pPr>
            <a:r>
              <a:rPr lang="zh-TW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　　　　</a:t>
            </a:r>
            <a:r>
              <a:rPr lang="zh-CN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郭濟緣</a:t>
            </a:r>
            <a:r>
              <a:rPr lang="zh-TW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執行長暨</a:t>
            </a:r>
            <a:endParaRPr lang="en-US" altLang="zh-TW" sz="5400" b="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eaLnBrk="1" hangingPunct="1">
              <a:buClr>
                <a:srgbClr val="66FF33"/>
              </a:buClr>
            </a:pPr>
            <a:r>
              <a:rPr lang="zh-TW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     全體靜思弟子                          </a:t>
            </a:r>
            <a:endParaRPr lang="zh-TW" altLang="en-US" sz="5400" b="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eaLnBrk="1" hangingPunct="1">
              <a:buClr>
                <a:srgbClr val="66FF33"/>
              </a:buClr>
            </a:pPr>
            <a:r>
              <a:rPr lang="zh-TW" altLang="en-US" sz="5400" b="0" dirty="0">
                <a:solidFill>
                  <a:srgbClr val="85FFE0"/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</a:rPr>
              <a:t>              恭敬頂禮</a:t>
            </a:r>
            <a:endParaRPr lang="zh-TW" altLang="en-US" sz="5400" b="0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  <a:p>
            <a:pPr eaLnBrk="1" hangingPunct="1"/>
            <a:endParaRPr lang="en-US" altLang="en-US" dirty="0">
              <a:solidFill>
                <a:srgbClr val="85FFE0"/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回</a:t>
            </a:r>
            <a:r>
              <a:rPr lang="zh-CN" altLang="en-US" sz="6000" dirty="0">
                <a:solidFill>
                  <a:srgbClr val="D9D9D9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溯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那一年，每一位志工都竭盡全力，分邀請親友，用心宣導齋戒的意義，終於在一個月内圓滿此四萬五千人的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邀請。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991235" y="358140"/>
            <a:ext cx="5367655" cy="70459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59435" y="1591310"/>
            <a:ext cx="5859780" cy="431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42900" y="6200140"/>
            <a:ext cx="64268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2011</a:t>
            </a:r>
            <a:r>
              <a:rPr lang="zh-CN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年</a:t>
            </a:r>
            <a:r>
              <a:rPr lang="en-GB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5月8日，</a:t>
            </a:r>
            <a:r>
              <a:rPr lang="zh-CN" altLang="en-GB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喬治市</a:t>
            </a:r>
            <a:r>
              <a:rPr lang="en-GB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區志工前往各個素食館，協助打包便當。</a:t>
            </a:r>
            <a:endParaRPr lang="en-GB" altLang="en-US" sz="2800">
              <a:solidFill>
                <a:schemeClr val="bg1">
                  <a:lumMod val="85000"/>
                </a:schemeClr>
              </a:solidFill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  <a:p>
            <a:r>
              <a:rPr lang="en-GB" altLang="en-US" sz="2800">
                <a:solidFill>
                  <a:schemeClr val="bg1">
                    <a:lumMod val="85000"/>
                  </a:schemeClr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【攝影：符致暉】</a:t>
            </a:r>
            <a:endParaRPr lang="en-GB" altLang="en-US" sz="2800">
              <a:solidFill>
                <a:schemeClr val="bg1">
                  <a:lumMod val="85000"/>
                </a:schemeClr>
              </a:solidFill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</p:txBody>
      </p:sp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由於便當數量龐大，檳州各社區慈濟志工在五月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八日當天總動員，前往各素食館，協助打包和分發便當。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Picture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703580" y="655320"/>
            <a:ext cx="6143625" cy="4338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當年勸素在於鼓勵民眾的愛心參與，而志工對於茹素護生的概念也在參與的過程中逐步接受和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了解。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59435" y="5335270"/>
            <a:ext cx="69818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 sz="3600" b="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2011</a:t>
            </a:r>
            <a:r>
              <a:rPr lang="zh-CN" altLang="en-US" sz="3600" b="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年</a:t>
            </a:r>
            <a:r>
              <a:rPr lang="en-GB" altLang="en-US" sz="3600" b="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慈濟人文學校家長一起承擔供齋， 志工們一起在溫啓川師兄的家準備便當用料。</a:t>
            </a:r>
            <a:endParaRPr lang="en-GB" altLang="en-US" sz="3600" b="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  <a:p>
            <a:r>
              <a:rPr lang="en-GB" altLang="en-US" sz="3600" b="0">
                <a:latin typeface="Microsoft JhengHei UI Light" panose="020B0304030504040204" charset="-120"/>
                <a:ea typeface="Microsoft JhengHei UI Light" panose="020B0304030504040204" charset="-120"/>
                <a:cs typeface="Microsoft JhengHei UI Light" panose="020B0304030504040204" charset="-120"/>
              </a:rPr>
              <a:t>攝影：葉永源</a:t>
            </a:r>
            <a:endParaRPr lang="en-GB" altLang="en-US" sz="3600" b="0">
              <a:latin typeface="Microsoft JhengHei UI Light" panose="020B0304030504040204" charset="-120"/>
              <a:ea typeface="Microsoft JhengHei UI Light" panose="020B0304030504040204" charset="-120"/>
              <a:cs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Picture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487045" y="1231265"/>
            <a:ext cx="6361430" cy="464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直排文字版面配置區 2"/>
          <p:cNvSpPr txBox="1"/>
          <p:nvPr/>
        </p:nvSpPr>
        <p:spPr>
          <a:xfrm>
            <a:off x="9734550" y="35560"/>
            <a:ext cx="3738880" cy="8014970"/>
          </a:xfrm>
          <a:prstGeom prst="rect">
            <a:avLst/>
          </a:prstGeom>
          <a:noFill/>
          <a:ln w="9525">
            <a:noFill/>
          </a:ln>
        </p:spPr>
        <p:txBody>
          <a:bodyPr vert="eaVert" lIns="0" tIns="0" rIns="0" bIns="0"/>
          <a:lstStyle>
            <a:lvl1pPr marL="342900" indent="-342900" algn="just" defTabSz="449580" rtl="0" eaLnBrk="0" fontAlgn="base" hangingPunct="0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200" b="0">
                <a:solidFill>
                  <a:srgbClr val="FFFFD5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5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defTabSz="449580" rtl="0" eaLnBrk="0" fontAlgn="base" hangingPunct="0"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1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defTabSz="44958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marL="857250" lvl="0" indent="-85725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經過大家的努力，當年共有二百四十間素食館及個人發心供齋、最後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有八萬一千七百三十四人響應一日齋戒。</a:t>
            </a:r>
            <a:r>
              <a:rPr lang="en-US" altLang="zh-CN" sz="6000" dirty="0">
                <a:solidFill>
                  <a:schemeClr val="bg1">
                    <a:lumMod val="85000"/>
                  </a:schemeClr>
                </a:solidFill>
                <a:latin typeface="KaiTi" panose="02010609060101010101" charset="-122"/>
                <a:ea typeface="KaiTi" panose="02010609060101010101" charset="-122"/>
                <a:cs typeface="KaiTi" panose="02010609060101010101" charset="-122"/>
                <a:sym typeface="+mn-ea"/>
              </a:rPr>
              <a:t> </a:t>
            </a: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  <a:p>
            <a:pPr marL="0" lvl="0" indent="0" algn="l" defTabSz="1167130" eaLnBrk="1" hangingPunct="1">
              <a:lnSpc>
                <a:spcPct val="120000"/>
              </a:lnSpc>
              <a:buClr>
                <a:srgbClr val="00CC99"/>
              </a:buClr>
              <a:buFont typeface="Arial" panose="020B0604020202020204" pitchFamily="34" charset="0"/>
            </a:pPr>
            <a:endParaRPr lang="zh-CN" altLang="en-US" sz="6000" dirty="0">
              <a:solidFill>
                <a:schemeClr val="bg1">
                  <a:lumMod val="85000"/>
                </a:schemeClr>
              </a:solidFill>
              <a:latin typeface="KaiTi" panose="02010609060101010101" charset="-122"/>
              <a:ea typeface="KaiTi" panose="02010609060101010101" charset="-122"/>
              <a:cs typeface="KaiTi" panose="02010609060101010101" charset="-122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35915" y="6055360"/>
            <a:ext cx="70681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2011</a:t>
            </a:r>
            <a:r>
              <a:rPr lang="zh-CN" altLang="en-US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年</a:t>
            </a:r>
            <a:r>
              <a:rPr lang="en-US" altLang="zh-CN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5</a:t>
            </a:r>
            <a:r>
              <a:rPr lang="zh-CN" altLang="en-US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月</a:t>
            </a:r>
            <a:r>
              <a:rPr lang="en-US" altLang="zh-CN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8</a:t>
            </a:r>
            <a:r>
              <a:rPr lang="zh-CN" altLang="en-US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日</a:t>
            </a:r>
            <a:r>
              <a:rPr lang="en-GB" altLang="en-US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在甘光拉蘭，民眾響應環保，自備容器打包素食。</a:t>
            </a:r>
            <a:endParaRPr lang="en-GB" altLang="en-US" sz="3600" b="0">
              <a:latin typeface="Microsoft JhengHei UI Light" panose="020B0304030504040204" charset="-120"/>
              <a:ea typeface="Microsoft JhengHei UI Light" panose="020B0304030504040204" charset="-120"/>
            </a:endParaRPr>
          </a:p>
          <a:p>
            <a:r>
              <a:rPr lang="en-GB" altLang="en-US" sz="3600" b="0">
                <a:latin typeface="Microsoft JhengHei UI Light" panose="020B0304030504040204" charset="-120"/>
                <a:ea typeface="Microsoft JhengHei UI Light" panose="020B0304030504040204" charset="-120"/>
              </a:rPr>
              <a:t>攝影：林晉賢</a:t>
            </a:r>
            <a:endParaRPr lang="en-GB" altLang="en-US" sz="3600" b="0">
              <a:latin typeface="Microsoft JhengHei UI Light" panose="020B0304030504040204" charset="-120"/>
              <a:ea typeface="Microsoft JhengHei UI Light" panose="020B030403050404020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Times New Roman"/>
        <a:ea typeface="細明體"/>
        <a:cs typeface=""/>
      </a:majorFont>
      <a:minorFont>
        <a:latin typeface="Times New Roman"/>
        <a:ea typeface="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7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細明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7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細明體" pitchFamily="49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3435</Words>
  <Application>WPS Presentation</Application>
  <PresentationFormat>自訂</PresentationFormat>
  <Paragraphs>241</Paragraphs>
  <Slides>57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2" baseType="lpstr">
      <vt:lpstr>Arial</vt:lpstr>
      <vt:lpstr>SimSun</vt:lpstr>
      <vt:lpstr>Wingdings</vt:lpstr>
      <vt:lpstr>Times New Roman</vt:lpstr>
      <vt:lpstr>細明體</vt:lpstr>
      <vt:lpstr>MingLiU-ExtB</vt:lpstr>
      <vt:lpstr>標楷體</vt:lpstr>
      <vt:lpstr>PMingLiU</vt:lpstr>
      <vt:lpstr>KaiTi</vt:lpstr>
      <vt:lpstr>Microsoft JhengHei UI Light</vt:lpstr>
      <vt:lpstr>Microsoft YaHei</vt:lpstr>
      <vt:lpstr>Arial Unicode MS</vt:lpstr>
      <vt:lpstr>Microsoft JhengHei</vt:lpstr>
      <vt:lpstr>FZYaoTi</vt:lpstr>
      <vt:lpstr>Office 佈景主題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2011-02-14 劉貴明小學新春祈福、大雨中食物發放</dc:title>
  <dc:creator>林育貞 Lulu Yin</dc:creator>
  <dc:description>活動日期：2011年2月14日 星期一
活動地點：舊金山中國城劉貴明小學
活動內容：新春祈福、大雨中食物發放
活動人數：志工32位、老師和行政人員55位、家長340戶
活動報導：詹婉珍
活動攝影：廖淑秀、林育貞
活動錄影：葉凌卉</dc:description>
  <cp:lastModifiedBy>Ci Wei</cp:lastModifiedBy>
  <cp:revision>3019</cp:revision>
  <dcterms:created xsi:type="dcterms:W3CDTF">2003-10-07T14:29:00Z</dcterms:created>
  <dcterms:modified xsi:type="dcterms:W3CDTF">2021-12-17T02:12:48Z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000800b618000000000001023620</vt:lpwstr>
  </property>
  <property fmtid="{D5CDD505-2E9C-101B-9397-08002B2CF9AE}" pid="3" name="KSOProductBuildVer">
    <vt:lpwstr>2057-11.2.0.10382</vt:lpwstr>
  </property>
  <property fmtid="{D5CDD505-2E9C-101B-9397-08002B2CF9AE}" pid="4" name="ICV">
    <vt:lpwstr>94D0D16BC2244AE6AB9FCF32643296E2</vt:lpwstr>
  </property>
</Properties>
</file>