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588" r:id="rId2"/>
    <p:sldId id="661" r:id="rId3"/>
    <p:sldId id="730" r:id="rId4"/>
    <p:sldId id="756" r:id="rId5"/>
    <p:sldId id="626" r:id="rId6"/>
    <p:sldId id="723" r:id="rId7"/>
    <p:sldId id="709" r:id="rId8"/>
    <p:sldId id="764" r:id="rId9"/>
    <p:sldId id="629" r:id="rId10"/>
    <p:sldId id="731" r:id="rId11"/>
    <p:sldId id="757" r:id="rId12"/>
    <p:sldId id="759" r:id="rId13"/>
    <p:sldId id="760" r:id="rId14"/>
    <p:sldId id="746" r:id="rId15"/>
    <p:sldId id="758" r:id="rId16"/>
    <p:sldId id="735" r:id="rId17"/>
    <p:sldId id="724" r:id="rId18"/>
    <p:sldId id="728" r:id="rId19"/>
    <p:sldId id="713" r:id="rId20"/>
    <p:sldId id="734" r:id="rId21"/>
    <p:sldId id="732" r:id="rId22"/>
    <p:sldId id="767" r:id="rId23"/>
    <p:sldId id="725" r:id="rId24"/>
    <p:sldId id="726" r:id="rId25"/>
    <p:sldId id="768" r:id="rId26"/>
    <p:sldId id="717" r:id="rId27"/>
    <p:sldId id="733" r:id="rId28"/>
    <p:sldId id="740" r:id="rId29"/>
    <p:sldId id="737" r:id="rId30"/>
    <p:sldId id="739" r:id="rId31"/>
    <p:sldId id="645" r:id="rId32"/>
    <p:sldId id="721" r:id="rId33"/>
    <p:sldId id="714" r:id="rId34"/>
    <p:sldId id="641" r:id="rId35"/>
    <p:sldId id="643" r:id="rId36"/>
    <p:sldId id="763" r:id="rId37"/>
    <p:sldId id="632" r:id="rId38"/>
    <p:sldId id="745" r:id="rId39"/>
    <p:sldId id="744" r:id="rId40"/>
    <p:sldId id="664" r:id="rId41"/>
    <p:sldId id="659" r:id="rId42"/>
    <p:sldId id="633" r:id="rId43"/>
    <p:sldId id="741" r:id="rId44"/>
    <p:sldId id="751" r:id="rId45"/>
    <p:sldId id="750" r:id="rId46"/>
    <p:sldId id="752" r:id="rId47"/>
    <p:sldId id="755" r:id="rId48"/>
    <p:sldId id="754" r:id="rId49"/>
    <p:sldId id="670" r:id="rId50"/>
    <p:sldId id="634" r:id="rId51"/>
    <p:sldId id="762" r:id="rId52"/>
    <p:sldId id="610" r:id="rId53"/>
    <p:sldId id="672" r:id="rId54"/>
    <p:sldId id="692" r:id="rId55"/>
    <p:sldId id="656" r:id="rId56"/>
    <p:sldId id="644" r:id="rId57"/>
    <p:sldId id="663" r:id="rId58"/>
    <p:sldId id="639" r:id="rId59"/>
    <p:sldId id="702" r:id="rId60"/>
    <p:sldId id="624" r:id="rId61"/>
  </p:sldIdLst>
  <p:sldSz cx="13792200" cy="8078788"/>
  <p:notesSz cx="6805613" cy="9939338"/>
  <p:defaultTextStyle>
    <a:defPPr>
      <a:defRPr lang="en-GB"/>
    </a:defPPr>
    <a:lvl1pPr algn="l" defTabSz="449580" rtl="0" fontAlgn="base">
      <a:spcBef>
        <a:spcPct val="0"/>
      </a:spcBef>
      <a:spcAft>
        <a:spcPct val="0"/>
      </a:spcAft>
      <a:defRPr sz="6000" b="1" kern="1200">
        <a:solidFill>
          <a:schemeClr val="bg1"/>
        </a:solidFill>
        <a:latin typeface="Times New Roman" panose="02020603050405020304" pitchFamily="18" charset="0"/>
        <a:ea typeface="PMingLiU" panose="02020500000000000000" pitchFamily="18" charset="-120"/>
        <a:cs typeface="+mn-cs"/>
      </a:defRPr>
    </a:lvl1pPr>
    <a:lvl2pPr marL="457200" algn="l" defTabSz="449580" rtl="0" fontAlgn="base">
      <a:spcBef>
        <a:spcPct val="0"/>
      </a:spcBef>
      <a:spcAft>
        <a:spcPct val="0"/>
      </a:spcAft>
      <a:defRPr sz="6000" b="1" kern="1200">
        <a:solidFill>
          <a:schemeClr val="bg1"/>
        </a:solidFill>
        <a:latin typeface="Times New Roman" panose="02020603050405020304" pitchFamily="18" charset="0"/>
        <a:ea typeface="PMingLiU" panose="02020500000000000000" pitchFamily="18" charset="-120"/>
        <a:cs typeface="+mn-cs"/>
      </a:defRPr>
    </a:lvl2pPr>
    <a:lvl3pPr marL="914400" algn="l" defTabSz="449580" rtl="0" fontAlgn="base">
      <a:spcBef>
        <a:spcPct val="0"/>
      </a:spcBef>
      <a:spcAft>
        <a:spcPct val="0"/>
      </a:spcAft>
      <a:defRPr sz="6000" b="1" kern="1200">
        <a:solidFill>
          <a:schemeClr val="bg1"/>
        </a:solidFill>
        <a:latin typeface="Times New Roman" panose="02020603050405020304" pitchFamily="18" charset="0"/>
        <a:ea typeface="PMingLiU" panose="02020500000000000000" pitchFamily="18" charset="-120"/>
        <a:cs typeface="+mn-cs"/>
      </a:defRPr>
    </a:lvl3pPr>
    <a:lvl4pPr marL="1371600" algn="l" defTabSz="449580" rtl="0" fontAlgn="base">
      <a:spcBef>
        <a:spcPct val="0"/>
      </a:spcBef>
      <a:spcAft>
        <a:spcPct val="0"/>
      </a:spcAft>
      <a:defRPr sz="6000" b="1" kern="1200">
        <a:solidFill>
          <a:schemeClr val="bg1"/>
        </a:solidFill>
        <a:latin typeface="Times New Roman" panose="02020603050405020304" pitchFamily="18" charset="0"/>
        <a:ea typeface="PMingLiU" panose="02020500000000000000" pitchFamily="18" charset="-120"/>
        <a:cs typeface="+mn-cs"/>
      </a:defRPr>
    </a:lvl4pPr>
    <a:lvl5pPr marL="1828800" algn="l" defTabSz="449580" rtl="0" fontAlgn="base">
      <a:spcBef>
        <a:spcPct val="0"/>
      </a:spcBef>
      <a:spcAft>
        <a:spcPct val="0"/>
      </a:spcAft>
      <a:defRPr sz="6000" b="1" kern="1200">
        <a:solidFill>
          <a:schemeClr val="bg1"/>
        </a:solidFill>
        <a:latin typeface="Times New Roman" panose="02020603050405020304" pitchFamily="18" charset="0"/>
        <a:ea typeface="PMingLiU" panose="02020500000000000000" pitchFamily="18" charset="-120"/>
        <a:cs typeface="+mn-cs"/>
      </a:defRPr>
    </a:lvl5pPr>
    <a:lvl6pPr marL="2286000" algn="l" defTabSz="914400" rtl="0" eaLnBrk="1" latinLnBrk="0" hangingPunct="1">
      <a:defRPr sz="6000" b="1" kern="1200">
        <a:solidFill>
          <a:schemeClr val="bg1"/>
        </a:solidFill>
        <a:latin typeface="Times New Roman" panose="02020603050405020304" pitchFamily="18" charset="0"/>
        <a:ea typeface="PMingLiU" panose="02020500000000000000" pitchFamily="18" charset="-120"/>
        <a:cs typeface="+mn-cs"/>
      </a:defRPr>
    </a:lvl6pPr>
    <a:lvl7pPr marL="2743200" algn="l" defTabSz="914400" rtl="0" eaLnBrk="1" latinLnBrk="0" hangingPunct="1">
      <a:defRPr sz="6000" b="1" kern="1200">
        <a:solidFill>
          <a:schemeClr val="bg1"/>
        </a:solidFill>
        <a:latin typeface="Times New Roman" panose="02020603050405020304" pitchFamily="18" charset="0"/>
        <a:ea typeface="PMingLiU" panose="02020500000000000000" pitchFamily="18" charset="-120"/>
        <a:cs typeface="+mn-cs"/>
      </a:defRPr>
    </a:lvl7pPr>
    <a:lvl8pPr marL="3200400" algn="l" defTabSz="914400" rtl="0" eaLnBrk="1" latinLnBrk="0" hangingPunct="1">
      <a:defRPr sz="6000" b="1" kern="1200">
        <a:solidFill>
          <a:schemeClr val="bg1"/>
        </a:solidFill>
        <a:latin typeface="Times New Roman" panose="02020603050405020304" pitchFamily="18" charset="0"/>
        <a:ea typeface="PMingLiU" panose="02020500000000000000" pitchFamily="18" charset="-120"/>
        <a:cs typeface="+mn-cs"/>
      </a:defRPr>
    </a:lvl8pPr>
    <a:lvl9pPr marL="3657600" algn="l" defTabSz="914400" rtl="0" eaLnBrk="1" latinLnBrk="0" hangingPunct="1">
      <a:defRPr sz="6000" b="1" kern="1200">
        <a:solidFill>
          <a:schemeClr val="bg1"/>
        </a:solidFill>
        <a:latin typeface="Times New Roman" panose="02020603050405020304" pitchFamily="18" charset="0"/>
        <a:ea typeface="PMingLiU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90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51">
          <p15:clr>
            <a:srgbClr val="A4A3A4"/>
          </p15:clr>
        </p15:guide>
        <p15:guide id="2" pos="216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33FF"/>
    <a:srgbClr val="FFFFD5"/>
    <a:srgbClr val="95EFA2"/>
    <a:srgbClr val="6699FF"/>
    <a:srgbClr val="00CCFF"/>
    <a:srgbClr val="6666FF"/>
    <a:srgbClr val="00FFCC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727" autoAdjust="0"/>
    <p:restoredTop sz="88301" autoAdjust="0"/>
  </p:normalViewPr>
  <p:slideViewPr>
    <p:cSldViewPr showGuides="1">
      <p:cViewPr varScale="1">
        <p:scale>
          <a:sx n="58" d="100"/>
          <a:sy n="58" d="100"/>
        </p:scale>
        <p:origin x="404" y="28"/>
      </p:cViewPr>
      <p:guideLst>
        <p:guide orient="horz" pos="2136"/>
        <p:guide pos="2903"/>
      </p:guideLst>
    </p:cSldViewPr>
  </p:slideViewPr>
  <p:outlineViewPr>
    <p:cViewPr varScale="1">
      <p:scale>
        <a:sx n="170" d="200"/>
        <a:sy n="170" d="200"/>
      </p:scale>
      <p:origin x="168" y="426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2" d="100"/>
        <a:sy n="62" d="100"/>
      </p:scale>
      <p:origin x="0" y="0"/>
    </p:cViewPr>
  </p:sorterViewPr>
  <p:notesViewPr>
    <p:cSldViewPr showGuides="1">
      <p:cViewPr varScale="1">
        <p:scale>
          <a:sx n="48" d="100"/>
          <a:sy n="48" d="100"/>
        </p:scale>
        <p:origin x="-2940" y="-90"/>
      </p:cViewPr>
      <p:guideLst>
        <p:guide orient="horz" pos="2851"/>
        <p:guide pos="216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wrap="square" lIns="91568" tIns="45784" rIns="91568" bIns="45784" numCol="1" anchor="t" anchorCtr="0" compatLnSpc="1"/>
          <a:lstStyle>
            <a:lvl1pPr>
              <a:lnSpc>
                <a:spcPct val="7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ea typeface="MingLiU" panose="02020509000000000000" pitchFamily="49" charset="-120"/>
              </a:defRPr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wrap="square" lIns="91568" tIns="45784" rIns="91568" bIns="45784" numCol="1" anchor="t" anchorCtr="0" compatLnSpc="1"/>
          <a:lstStyle>
            <a:lvl1pPr algn="r">
              <a:lnSpc>
                <a:spcPct val="7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ea typeface="MingLiU" panose="02020509000000000000" pitchFamily="49" charset="-120"/>
              </a:defRPr>
            </a:lvl1pPr>
          </a:lstStyle>
          <a:p>
            <a:fld id="{1283EB8D-49AD-46F8-A120-8DD4B8ECEA68}" type="datetimeFigureOut">
              <a:rPr lang="zh-TW" altLang="en-US"/>
              <a:t>2024/4/14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wrap="square" lIns="91568" tIns="45784" rIns="91568" bIns="45784" numCol="1" anchor="b" anchorCtr="0" compatLnSpc="1"/>
          <a:lstStyle>
            <a:lvl1pPr>
              <a:lnSpc>
                <a:spcPct val="7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ea typeface="MingLiU" panose="02020509000000000000" pitchFamily="49" charset="-120"/>
              </a:defRPr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4450" y="9440863"/>
            <a:ext cx="2949575" cy="496887"/>
          </a:xfrm>
          <a:prstGeom prst="rect">
            <a:avLst/>
          </a:prstGeom>
        </p:spPr>
        <p:txBody>
          <a:bodyPr vert="horz" wrap="square" lIns="91568" tIns="45784" rIns="91568" bIns="45784" numCol="1" anchor="b" anchorCtr="0" compatLnSpc="1"/>
          <a:lstStyle>
            <a:lvl1pPr algn="r">
              <a:lnSpc>
                <a:spcPct val="7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ea typeface="MingLiU" panose="02020509000000000000" pitchFamily="49" charset="-120"/>
              </a:defRPr>
            </a:lvl1pPr>
          </a:lstStyle>
          <a:p>
            <a:fld id="{DA37738D-BEEF-4381-9CAC-86C3CD2E0E50}" type="slidenum">
              <a:rPr lang="zh-TW" altLang="en-US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1"/>
          <p:cNvSpPr>
            <a:spLocks noChangeArrowheads="1"/>
          </p:cNvSpPr>
          <p:nvPr/>
        </p:nvSpPr>
        <p:spPr bwMode="auto">
          <a:xfrm>
            <a:off x="0" y="0"/>
            <a:ext cx="6805613" cy="99393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568" tIns="45784" rIns="91568" bIns="45784" anchor="ctr"/>
          <a:lstStyle>
            <a:lvl1pPr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zh-TW" altLang="en-US"/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0" y="0"/>
            <a:ext cx="6805613" cy="99393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91568" tIns="45784" rIns="91568" bIns="45784" anchor="ctr"/>
          <a:lstStyle>
            <a:lvl1pPr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zh-TW" altLang="en-US"/>
          </a:p>
        </p:txBody>
      </p:sp>
      <p:sp>
        <p:nvSpPr>
          <p:cNvPr id="4100" name="AutoShape 3"/>
          <p:cNvSpPr>
            <a:spLocks noChangeArrowheads="1"/>
          </p:cNvSpPr>
          <p:nvPr/>
        </p:nvSpPr>
        <p:spPr bwMode="auto">
          <a:xfrm>
            <a:off x="0" y="0"/>
            <a:ext cx="6805613" cy="99393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91568" tIns="45784" rIns="91568" bIns="45784" anchor="ctr"/>
          <a:lstStyle>
            <a:lvl1pPr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zh-TW" altLang="en-US"/>
          </a:p>
        </p:txBody>
      </p:sp>
      <p:sp>
        <p:nvSpPr>
          <p:cNvPr id="4101" name="AutoShape 4"/>
          <p:cNvSpPr>
            <a:spLocks noChangeArrowheads="1"/>
          </p:cNvSpPr>
          <p:nvPr/>
        </p:nvSpPr>
        <p:spPr bwMode="auto">
          <a:xfrm>
            <a:off x="0" y="0"/>
            <a:ext cx="6805613" cy="99393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91568" tIns="45784" rIns="91568" bIns="45784" anchor="ctr"/>
          <a:lstStyle>
            <a:lvl1pPr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zh-TW" altLang="en-US"/>
          </a:p>
        </p:txBody>
      </p:sp>
      <p:sp>
        <p:nvSpPr>
          <p:cNvPr id="4102" name="AutoShape 5"/>
          <p:cNvSpPr>
            <a:spLocks noChangeArrowheads="1"/>
          </p:cNvSpPr>
          <p:nvPr/>
        </p:nvSpPr>
        <p:spPr bwMode="auto">
          <a:xfrm>
            <a:off x="0" y="0"/>
            <a:ext cx="6805613" cy="99393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91568" tIns="45784" rIns="91568" bIns="45784" anchor="ctr"/>
          <a:lstStyle>
            <a:lvl1pPr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zh-TW" altLang="en-US"/>
          </a:p>
        </p:txBody>
      </p:sp>
      <p:sp>
        <p:nvSpPr>
          <p:cNvPr id="4103" name="AutoShape 6"/>
          <p:cNvSpPr>
            <a:spLocks noChangeArrowheads="1"/>
          </p:cNvSpPr>
          <p:nvPr/>
        </p:nvSpPr>
        <p:spPr bwMode="auto">
          <a:xfrm>
            <a:off x="0" y="0"/>
            <a:ext cx="6805613" cy="99393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91568" tIns="45784" rIns="91568" bIns="45784" anchor="ctr"/>
          <a:lstStyle>
            <a:lvl1pPr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zh-TW" altLang="en-US"/>
          </a:p>
        </p:txBody>
      </p:sp>
      <p:sp>
        <p:nvSpPr>
          <p:cNvPr id="4104" name="AutoShape 7"/>
          <p:cNvSpPr>
            <a:spLocks noChangeArrowheads="1"/>
          </p:cNvSpPr>
          <p:nvPr/>
        </p:nvSpPr>
        <p:spPr bwMode="auto">
          <a:xfrm>
            <a:off x="0" y="0"/>
            <a:ext cx="6805613" cy="99393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91568" tIns="45784" rIns="91568" bIns="45784" anchor="ctr"/>
          <a:lstStyle>
            <a:lvl1pPr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zh-TW" altLang="en-US"/>
          </a:p>
        </p:txBody>
      </p:sp>
      <p:sp>
        <p:nvSpPr>
          <p:cNvPr id="6153" name="Text Box 8"/>
          <p:cNvSpPr txBox="1">
            <a:spLocks noChangeArrowheads="1"/>
          </p:cNvSpPr>
          <p:nvPr/>
        </p:nvSpPr>
        <p:spPr bwMode="auto">
          <a:xfrm>
            <a:off x="0" y="0"/>
            <a:ext cx="295116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91568" tIns="45784" rIns="91568" bIns="45784" anchor="ctr"/>
          <a:lstStyle>
            <a:lvl1pPr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zh-TW" altLang="en-US"/>
          </a:p>
        </p:txBody>
      </p:sp>
      <p:sp>
        <p:nvSpPr>
          <p:cNvPr id="6154" name="Text Box 9"/>
          <p:cNvSpPr txBox="1">
            <a:spLocks noChangeArrowheads="1"/>
          </p:cNvSpPr>
          <p:nvPr/>
        </p:nvSpPr>
        <p:spPr bwMode="auto">
          <a:xfrm>
            <a:off x="3856038" y="0"/>
            <a:ext cx="2951162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91568" tIns="45784" rIns="91568" bIns="45784" anchor="ctr"/>
          <a:lstStyle>
            <a:lvl1pPr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zh-TW" altLang="en-US"/>
          </a:p>
        </p:txBody>
      </p:sp>
      <p:sp>
        <p:nvSpPr>
          <p:cNvPr id="22539" name="Rectangle 10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25425" y="746125"/>
            <a:ext cx="6345238" cy="3716338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83" name="Rectangle 11"/>
          <p:cNvSpPr>
            <a:spLocks noGrp="1" noChangeArrowheads="1"/>
          </p:cNvSpPr>
          <p:nvPr>
            <p:ph type="body"/>
          </p:nvPr>
        </p:nvSpPr>
        <p:spPr bwMode="auto">
          <a:xfrm>
            <a:off x="908050" y="4721225"/>
            <a:ext cx="4979988" cy="4462463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vert="horz" wrap="square" lIns="90126" tIns="46866" rIns="90126" bIns="46866" numCol="1" anchor="t" anchorCtr="0" compatLnSpc="1"/>
          <a:lstStyle/>
          <a:p>
            <a:pPr lvl="0"/>
            <a:endParaRPr lang="zh-TW" altLang="zh-TW" noProof="0"/>
          </a:p>
        </p:txBody>
      </p:sp>
      <p:sp>
        <p:nvSpPr>
          <p:cNvPr id="6157" name="Text Box 12"/>
          <p:cNvSpPr txBox="1">
            <a:spLocks noChangeArrowheads="1"/>
          </p:cNvSpPr>
          <p:nvPr/>
        </p:nvSpPr>
        <p:spPr bwMode="auto">
          <a:xfrm>
            <a:off x="0" y="9444038"/>
            <a:ext cx="2951163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91568" tIns="45784" rIns="91568" bIns="45784" anchor="ctr"/>
          <a:lstStyle>
            <a:lvl1pPr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zh-TW" altLang="en-US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/>
          </p:nvPr>
        </p:nvSpPr>
        <p:spPr bwMode="auto">
          <a:xfrm>
            <a:off x="3856038" y="9444038"/>
            <a:ext cx="2940050" cy="485775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vert="horz" wrap="square" lIns="90126" tIns="46866" rIns="90126" bIns="46866" numCol="1" anchor="b" anchorCtr="0" compatLnSpc="1"/>
          <a:lstStyle>
            <a:lvl1pPr algn="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7470" algn="l"/>
                <a:tab pos="1797050" algn="l"/>
                <a:tab pos="2245995" algn="l"/>
                <a:tab pos="2696845" algn="l"/>
                <a:tab pos="3146425" algn="l"/>
                <a:tab pos="3597275" algn="l"/>
                <a:tab pos="4046220" algn="l"/>
                <a:tab pos="4495800" algn="l"/>
                <a:tab pos="4946650" algn="l"/>
                <a:tab pos="5395595" algn="l"/>
                <a:tab pos="5846445" algn="l"/>
                <a:tab pos="6296025" algn="l"/>
                <a:tab pos="6744970" algn="l"/>
                <a:tab pos="7195820" algn="l"/>
                <a:tab pos="7645400" algn="l"/>
                <a:tab pos="8096250" algn="l"/>
                <a:tab pos="8545195" algn="l"/>
                <a:tab pos="8994775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fld id="{EEC8F9E0-24EF-49F9-85DF-0551B5DEA933}" type="slidenum">
              <a:rPr lang="en-GB" altLang="en-US"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7470" algn="l"/>
                <a:tab pos="1797050" algn="l"/>
                <a:tab pos="2245995" algn="l"/>
                <a:tab pos="2696845" algn="l"/>
                <a:tab pos="3146425" algn="l"/>
                <a:tab pos="3597275" algn="l"/>
                <a:tab pos="4046220" algn="l"/>
                <a:tab pos="4495800" algn="l"/>
                <a:tab pos="4946650" algn="l"/>
                <a:tab pos="5395595" algn="l"/>
                <a:tab pos="5846445" algn="l"/>
                <a:tab pos="6296025" algn="l"/>
                <a:tab pos="6744970" algn="l"/>
                <a:tab pos="7195820" algn="l"/>
                <a:tab pos="7645400" algn="l"/>
                <a:tab pos="8096250" algn="l"/>
                <a:tab pos="8545195" algn="l"/>
                <a:tab pos="89947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7470" algn="l"/>
                <a:tab pos="1797050" algn="l"/>
                <a:tab pos="2245995" algn="l"/>
                <a:tab pos="2696845" algn="l"/>
                <a:tab pos="3146425" algn="l"/>
                <a:tab pos="3597275" algn="l"/>
                <a:tab pos="4046220" algn="l"/>
                <a:tab pos="4495800" algn="l"/>
                <a:tab pos="4946650" algn="l"/>
                <a:tab pos="5395595" algn="l"/>
                <a:tab pos="5846445" algn="l"/>
                <a:tab pos="6296025" algn="l"/>
                <a:tab pos="6744970" algn="l"/>
                <a:tab pos="7195820" algn="l"/>
                <a:tab pos="7645400" algn="l"/>
                <a:tab pos="8096250" algn="l"/>
                <a:tab pos="8545195" algn="l"/>
                <a:tab pos="89947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4905" indent="-22860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7470" algn="l"/>
                <a:tab pos="1797050" algn="l"/>
                <a:tab pos="2245995" algn="l"/>
                <a:tab pos="2696845" algn="l"/>
                <a:tab pos="3146425" algn="l"/>
                <a:tab pos="3597275" algn="l"/>
                <a:tab pos="4046220" algn="l"/>
                <a:tab pos="4495800" algn="l"/>
                <a:tab pos="4946650" algn="l"/>
                <a:tab pos="5395595" algn="l"/>
                <a:tab pos="5846445" algn="l"/>
                <a:tab pos="6296025" algn="l"/>
                <a:tab pos="6744970" algn="l"/>
                <a:tab pos="7195820" algn="l"/>
                <a:tab pos="7645400" algn="l"/>
                <a:tab pos="8096250" algn="l"/>
                <a:tab pos="8545195" algn="l"/>
                <a:tab pos="89947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2105" indent="-22860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7470" algn="l"/>
                <a:tab pos="1797050" algn="l"/>
                <a:tab pos="2245995" algn="l"/>
                <a:tab pos="2696845" algn="l"/>
                <a:tab pos="3146425" algn="l"/>
                <a:tab pos="3597275" algn="l"/>
                <a:tab pos="4046220" algn="l"/>
                <a:tab pos="4495800" algn="l"/>
                <a:tab pos="4946650" algn="l"/>
                <a:tab pos="5395595" algn="l"/>
                <a:tab pos="5846445" algn="l"/>
                <a:tab pos="6296025" algn="l"/>
                <a:tab pos="6744970" algn="l"/>
                <a:tab pos="7195820" algn="l"/>
                <a:tab pos="7645400" algn="l"/>
                <a:tab pos="8096250" algn="l"/>
                <a:tab pos="8545195" algn="l"/>
                <a:tab pos="89947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9305" indent="-22860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7470" algn="l"/>
                <a:tab pos="1797050" algn="l"/>
                <a:tab pos="2245995" algn="l"/>
                <a:tab pos="2696845" algn="l"/>
                <a:tab pos="3146425" algn="l"/>
                <a:tab pos="3597275" algn="l"/>
                <a:tab pos="4046220" algn="l"/>
                <a:tab pos="4495800" algn="l"/>
                <a:tab pos="4946650" algn="l"/>
                <a:tab pos="5395595" algn="l"/>
                <a:tab pos="5846445" algn="l"/>
                <a:tab pos="6296025" algn="l"/>
                <a:tab pos="6744970" algn="l"/>
                <a:tab pos="7195820" algn="l"/>
                <a:tab pos="7645400" algn="l"/>
                <a:tab pos="8096250" algn="l"/>
                <a:tab pos="8545195" algn="l"/>
                <a:tab pos="89947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6505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7470" algn="l"/>
                <a:tab pos="1797050" algn="l"/>
                <a:tab pos="2245995" algn="l"/>
                <a:tab pos="2696845" algn="l"/>
                <a:tab pos="3146425" algn="l"/>
                <a:tab pos="3597275" algn="l"/>
                <a:tab pos="4046220" algn="l"/>
                <a:tab pos="4495800" algn="l"/>
                <a:tab pos="4946650" algn="l"/>
                <a:tab pos="5395595" algn="l"/>
                <a:tab pos="5846445" algn="l"/>
                <a:tab pos="6296025" algn="l"/>
                <a:tab pos="6744970" algn="l"/>
                <a:tab pos="7195820" algn="l"/>
                <a:tab pos="7645400" algn="l"/>
                <a:tab pos="8096250" algn="l"/>
                <a:tab pos="8545195" algn="l"/>
                <a:tab pos="89947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3705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7470" algn="l"/>
                <a:tab pos="1797050" algn="l"/>
                <a:tab pos="2245995" algn="l"/>
                <a:tab pos="2696845" algn="l"/>
                <a:tab pos="3146425" algn="l"/>
                <a:tab pos="3597275" algn="l"/>
                <a:tab pos="4046220" algn="l"/>
                <a:tab pos="4495800" algn="l"/>
                <a:tab pos="4946650" algn="l"/>
                <a:tab pos="5395595" algn="l"/>
                <a:tab pos="5846445" algn="l"/>
                <a:tab pos="6296025" algn="l"/>
                <a:tab pos="6744970" algn="l"/>
                <a:tab pos="7195820" algn="l"/>
                <a:tab pos="7645400" algn="l"/>
                <a:tab pos="8096250" algn="l"/>
                <a:tab pos="8545195" algn="l"/>
                <a:tab pos="89947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30905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7470" algn="l"/>
                <a:tab pos="1797050" algn="l"/>
                <a:tab pos="2245995" algn="l"/>
                <a:tab pos="2696845" algn="l"/>
                <a:tab pos="3146425" algn="l"/>
                <a:tab pos="3597275" algn="l"/>
                <a:tab pos="4046220" algn="l"/>
                <a:tab pos="4495800" algn="l"/>
                <a:tab pos="4946650" algn="l"/>
                <a:tab pos="5395595" algn="l"/>
                <a:tab pos="5846445" algn="l"/>
                <a:tab pos="6296025" algn="l"/>
                <a:tab pos="6744970" algn="l"/>
                <a:tab pos="7195820" algn="l"/>
                <a:tab pos="7645400" algn="l"/>
                <a:tab pos="8096250" algn="l"/>
                <a:tab pos="8545195" algn="l"/>
                <a:tab pos="89947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8105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7470" algn="l"/>
                <a:tab pos="1797050" algn="l"/>
                <a:tab pos="2245995" algn="l"/>
                <a:tab pos="2696845" algn="l"/>
                <a:tab pos="3146425" algn="l"/>
                <a:tab pos="3597275" algn="l"/>
                <a:tab pos="4046220" algn="l"/>
                <a:tab pos="4495800" algn="l"/>
                <a:tab pos="4946650" algn="l"/>
                <a:tab pos="5395595" algn="l"/>
                <a:tab pos="5846445" algn="l"/>
                <a:tab pos="6296025" algn="l"/>
                <a:tab pos="6744970" algn="l"/>
                <a:tab pos="7195820" algn="l"/>
                <a:tab pos="7645400" algn="l"/>
                <a:tab pos="8096250" algn="l"/>
                <a:tab pos="8545195" algn="l"/>
                <a:tab pos="89947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7FCDBDC-728F-4BC6-9014-C4F84950C061}" type="slidenum">
              <a:rPr lang="en-GB" altLang="zh-TW"/>
              <a:t>1</a:t>
            </a:fld>
            <a:endParaRPr lang="en-GB" altLang="zh-TW"/>
          </a:p>
        </p:txBody>
      </p:sp>
      <p:sp>
        <p:nvSpPr>
          <p:cNvPr id="23555" name="Text Box 1"/>
          <p:cNvSpPr txBox="1">
            <a:spLocks noChangeArrowheads="1"/>
          </p:cNvSpPr>
          <p:nvPr/>
        </p:nvSpPr>
        <p:spPr bwMode="auto">
          <a:xfrm>
            <a:off x="220663" y="746125"/>
            <a:ext cx="6365875" cy="37274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</p:spPr>
        <p:txBody>
          <a:bodyPr wrap="none" lIns="91568" tIns="45784" rIns="91568" bIns="45784" anchor="ctr"/>
          <a:lstStyle>
            <a:lvl1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</a:pPr>
            <a:endParaRPr lang="zh-TW" altLang="en-US" sz="6000">
              <a:solidFill>
                <a:schemeClr val="bg1"/>
              </a:solidFill>
            </a:endParaRPr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body"/>
          </p:nvPr>
        </p:nvSpPr>
        <p:spPr>
          <a:xfrm>
            <a:off x="908050" y="4721225"/>
            <a:ext cx="4981575" cy="4464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EC8F9E0-24EF-49F9-85DF-0551B5DEA933}" type="slidenum">
              <a:rPr lang="en-GB" altLang="en-US" smtClean="0"/>
              <a:t>53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10075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EC8F9E0-24EF-49F9-85DF-0551B5DEA933}" type="slidenum">
              <a:rPr lang="en-GB" altLang="en-US" smtClean="0"/>
              <a:t>58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27952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B78B886-23C6-4263-86E3-0E6E6E1F1B68}" type="slidenum">
              <a:rPr lang="en-US" altLang="zh-TW"/>
              <a:t>60</a:t>
            </a:fld>
            <a:endParaRPr lang="en-US" altLang="zh-TW"/>
          </a:p>
        </p:txBody>
      </p:sp>
      <p:sp>
        <p:nvSpPr>
          <p:cNvPr id="143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0663" y="744538"/>
            <a:ext cx="6356350" cy="3722687"/>
          </a:xfrm>
          <a:solidFill>
            <a:srgbClr val="FFFFFF"/>
          </a:solidFill>
        </p:spPr>
      </p:sp>
      <p:sp>
        <p:nvSpPr>
          <p:cNvPr id="143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3162" cy="4465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TW" altLang="zh-TW">
              <a:latin typeface="Times New Roman" panose="02020603050405020304" pitchFamily="18" charset="0"/>
            </a:endParaRPr>
          </a:p>
        </p:txBody>
      </p:sp>
      <p:sp>
        <p:nvSpPr>
          <p:cNvPr id="14341" name="Text Box 3"/>
          <p:cNvSpPr txBox="1">
            <a:spLocks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58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220A9BE-A6D3-44D6-A16B-EDDD5CB585E7}" type="slidenum">
              <a:rPr lang="en-US" altLang="zh-TW" b="0">
                <a:ea typeface="PMingLiU" panose="02020500000000000000" pitchFamily="18" charset="-120"/>
              </a:rPr>
              <a:t>60</a:t>
            </a:fld>
            <a:endParaRPr lang="en-US" altLang="zh-TW" b="0">
              <a:ea typeface="PMingLiU" panose="02020500000000000000" pitchFamily="18" charset="-12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>
            <a:spLocks noChangeArrowheads="1"/>
          </p:cNvSpPr>
          <p:nvPr userDrawn="1"/>
        </p:nvSpPr>
        <p:spPr bwMode="auto">
          <a:xfrm>
            <a:off x="0" y="0"/>
            <a:ext cx="1279525" cy="1158875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zh-TW" altLang="en-US"/>
          </a:p>
        </p:txBody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2584732" y="308546"/>
            <a:ext cx="936104" cy="7691288"/>
          </a:xfrm>
          <a:prstGeom prst="rect">
            <a:avLst/>
          </a:prstGeom>
        </p:spPr>
        <p:txBody>
          <a:bodyPr vert="eaVert" anchorCtr="0"/>
          <a:lstStyle>
            <a:lvl1pPr marL="0" indent="0" algn="l">
              <a:defRPr sz="6600">
                <a:solidFill>
                  <a:schemeClr val="accent1">
                    <a:lumMod val="40000"/>
                    <a:lumOff val="6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2525191" y="288776"/>
            <a:ext cx="9915525" cy="7639050"/>
          </a:xfrm>
          <a:prstGeom prst="rect">
            <a:avLst/>
          </a:prstGeom>
        </p:spPr>
        <p:txBody>
          <a:bodyPr vert="eaVert"/>
          <a:lstStyle>
            <a:lvl1pPr algn="l">
              <a:lnSpc>
                <a:spcPct val="150000"/>
              </a:lnSpc>
              <a:buClr>
                <a:schemeClr val="accent1">
                  <a:lumMod val="40000"/>
                  <a:lumOff val="60000"/>
                </a:schemeClr>
              </a:buClr>
              <a:defRPr sz="6000">
                <a:solidFill>
                  <a:schemeClr val="bg1">
                    <a:lumMod val="8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defRPr>
            </a:lvl1pPr>
            <a:lvl2pPr marL="577850" indent="0">
              <a:buNone/>
              <a:defRPr/>
            </a:lvl2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B3370BD-9122-439F-9B76-75312D374E63}" type="slidenum">
              <a:rPr lang="en-GB" altLang="en-US"/>
              <a:t>‹#›</a:t>
            </a:fld>
            <a:endParaRPr lang="en-GB" alt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44" userDrawn="1">
          <p15:clr>
            <a:srgbClr val="FBAE40"/>
          </p15:clr>
        </p15:guide>
        <p15:guide id="2" pos="434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2_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>
            <a:spLocks noChangeArrowheads="1"/>
          </p:cNvSpPr>
          <p:nvPr userDrawn="1"/>
        </p:nvSpPr>
        <p:spPr bwMode="auto">
          <a:xfrm>
            <a:off x="0" y="0"/>
            <a:ext cx="1279525" cy="1158875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zh-TW" altLang="en-US"/>
          </a:p>
        </p:txBody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927548" y="222970"/>
            <a:ext cx="11017224" cy="1152128"/>
          </a:xfrm>
          <a:prstGeom prst="rect">
            <a:avLst/>
          </a:prstGeom>
        </p:spPr>
        <p:txBody>
          <a:bodyPr anchorCtr="0"/>
          <a:lstStyle>
            <a:lvl1pPr marL="0" indent="0" algn="l">
              <a:defRPr sz="6600">
                <a:solidFill>
                  <a:schemeClr val="accent1">
                    <a:lumMod val="40000"/>
                    <a:lumOff val="6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290613" y="1158875"/>
            <a:ext cx="11726167" cy="6552927"/>
          </a:xfrm>
          <a:prstGeom prst="rect">
            <a:avLst/>
          </a:prstGeom>
        </p:spPr>
        <p:txBody>
          <a:bodyPr/>
          <a:lstStyle>
            <a:lvl1pPr algn="l">
              <a:lnSpc>
                <a:spcPct val="150000"/>
              </a:lnSpc>
              <a:buClr>
                <a:schemeClr val="accent1">
                  <a:lumMod val="40000"/>
                  <a:lumOff val="60000"/>
                </a:schemeClr>
              </a:buClr>
              <a:defRPr sz="6000">
                <a:solidFill>
                  <a:schemeClr val="bg1">
                    <a:lumMod val="8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defRPr>
            </a:lvl1pPr>
            <a:lvl2pPr marL="577850" indent="0">
              <a:buNone/>
              <a:defRPr/>
            </a:lvl2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01A5B3B-02A0-4F72-B459-616FFFACAF50}" type="slidenum">
              <a:rPr lang="en-GB" altLang="en-US"/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 userDrawn="1"/>
        </p:nvSpPr>
        <p:spPr bwMode="auto">
          <a:xfrm>
            <a:off x="0" y="0"/>
            <a:ext cx="1279525" cy="1158875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zh-TW" altLang="en-US" b="0">
              <a:solidFill>
                <a:srgbClr val="FFC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" descr="F:\宗教處\活動\PPT底版收集\簡報用拷貝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063" y="0"/>
            <a:ext cx="12668250" cy="807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4"/>
          <p:cNvSpPr>
            <a:spLocks noChangeArrowheads="1"/>
          </p:cNvSpPr>
          <p:nvPr userDrawn="1"/>
        </p:nvSpPr>
        <p:spPr bwMode="auto">
          <a:xfrm>
            <a:off x="0" y="0"/>
            <a:ext cx="1279525" cy="1158875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zh-TW" altLang="en-US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sldNum" idx="4"/>
          </p:nvPr>
        </p:nvSpPr>
        <p:spPr bwMode="auto">
          <a:xfrm>
            <a:off x="-31750" y="-20638"/>
            <a:ext cx="1455738" cy="963613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vert="horz" wrap="square" lIns="116640" tIns="58320" rIns="116640" bIns="58320" numCol="1" anchor="t" anchorCtr="0" compatLnSpc="1"/>
          <a:lstStyle>
            <a:lvl1pPr>
              <a:spcBef>
                <a:spcPts val="1565"/>
              </a:spcBef>
              <a:buClr>
                <a:srgbClr val="000000"/>
              </a:buClr>
              <a:buSzPct val="100000"/>
              <a:buFont typeface="文鼎中圓" panose="020B0609010101010101" pitchFamily="49" charset="-12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5400" b="0">
                <a:solidFill>
                  <a:srgbClr val="FFC000"/>
                </a:solidFill>
                <a:latin typeface="Arial" panose="020B0604020202020204" pitchFamily="34" charset="0"/>
                <a:ea typeface="MingLiU" panose="02020509000000000000" pitchFamily="49" charset="-120"/>
                <a:cs typeface="Arial" panose="020B0604020202020204" pitchFamily="34" charset="0"/>
              </a:defRPr>
            </a:lvl1pPr>
          </a:lstStyle>
          <a:p>
            <a:fld id="{C66D1488-84DE-4E4C-ABB9-A08104A624F0}" type="slidenum">
              <a:rPr lang="en-GB" altLang="en-US"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ftr="0" dt="0"/>
  <p:txStyles>
    <p:titleStyle>
      <a:lvl1pPr algn="l" defTabSz="449580" rtl="0" eaLnBrk="0" fontAlgn="base" hangingPunct="0">
        <a:lnSpc>
          <a:spcPct val="84000"/>
        </a:lnSpc>
        <a:spcBef>
          <a:spcPct val="0"/>
        </a:spcBef>
        <a:spcAft>
          <a:spcPct val="0"/>
        </a:spcAft>
        <a:buClr>
          <a:srgbClr val="95EFA2"/>
        </a:buClr>
        <a:buSzPct val="100000"/>
        <a:buFont typeface="Times New Roman" panose="02020603050405020304" pitchFamily="18" charset="0"/>
        <a:defRPr sz="6000">
          <a:solidFill>
            <a:srgbClr val="95EFA2"/>
          </a:solidFill>
          <a:latin typeface="+mj-lt"/>
          <a:ea typeface="+mj-ea"/>
          <a:cs typeface="+mj-cs"/>
        </a:defRPr>
      </a:lvl1pPr>
      <a:lvl2pPr algn="l" defTabSz="449580" rtl="0" eaLnBrk="0" fontAlgn="base" hangingPunct="0">
        <a:lnSpc>
          <a:spcPct val="84000"/>
        </a:lnSpc>
        <a:spcBef>
          <a:spcPct val="0"/>
        </a:spcBef>
        <a:spcAft>
          <a:spcPct val="0"/>
        </a:spcAft>
        <a:buClr>
          <a:srgbClr val="95EFA2"/>
        </a:buClr>
        <a:buSzPct val="100000"/>
        <a:buFont typeface="Times New Roman" panose="02020603050405020304" pitchFamily="18" charset="0"/>
        <a:defRPr sz="6000">
          <a:solidFill>
            <a:srgbClr val="95EFA2"/>
          </a:solidFill>
          <a:latin typeface="Times New Roman" panose="02020603050405020304" pitchFamily="18" charset="0"/>
          <a:ea typeface="文鼎顏楷" charset="0"/>
          <a:cs typeface="文鼎顏楷" charset="0"/>
        </a:defRPr>
      </a:lvl2pPr>
      <a:lvl3pPr algn="l" defTabSz="449580" rtl="0" eaLnBrk="0" fontAlgn="base" hangingPunct="0">
        <a:lnSpc>
          <a:spcPct val="84000"/>
        </a:lnSpc>
        <a:spcBef>
          <a:spcPct val="0"/>
        </a:spcBef>
        <a:spcAft>
          <a:spcPct val="0"/>
        </a:spcAft>
        <a:buClr>
          <a:srgbClr val="95EFA2"/>
        </a:buClr>
        <a:buSzPct val="100000"/>
        <a:buFont typeface="Times New Roman" panose="02020603050405020304" pitchFamily="18" charset="0"/>
        <a:defRPr sz="6000">
          <a:solidFill>
            <a:srgbClr val="95EFA2"/>
          </a:solidFill>
          <a:latin typeface="Times New Roman" panose="02020603050405020304" pitchFamily="18" charset="0"/>
          <a:ea typeface="文鼎顏楷" charset="0"/>
          <a:cs typeface="文鼎顏楷" charset="0"/>
        </a:defRPr>
      </a:lvl3pPr>
      <a:lvl4pPr algn="l" defTabSz="449580" rtl="0" eaLnBrk="0" fontAlgn="base" hangingPunct="0">
        <a:lnSpc>
          <a:spcPct val="84000"/>
        </a:lnSpc>
        <a:spcBef>
          <a:spcPct val="0"/>
        </a:spcBef>
        <a:spcAft>
          <a:spcPct val="0"/>
        </a:spcAft>
        <a:buClr>
          <a:srgbClr val="95EFA2"/>
        </a:buClr>
        <a:buSzPct val="100000"/>
        <a:buFont typeface="Times New Roman" panose="02020603050405020304" pitchFamily="18" charset="0"/>
        <a:defRPr sz="6000">
          <a:solidFill>
            <a:srgbClr val="95EFA2"/>
          </a:solidFill>
          <a:latin typeface="Times New Roman" panose="02020603050405020304" pitchFamily="18" charset="0"/>
          <a:ea typeface="文鼎顏楷" charset="0"/>
          <a:cs typeface="文鼎顏楷" charset="0"/>
        </a:defRPr>
      </a:lvl4pPr>
      <a:lvl5pPr algn="l" defTabSz="449580" rtl="0" eaLnBrk="0" fontAlgn="base" hangingPunct="0">
        <a:lnSpc>
          <a:spcPct val="84000"/>
        </a:lnSpc>
        <a:spcBef>
          <a:spcPct val="0"/>
        </a:spcBef>
        <a:spcAft>
          <a:spcPct val="0"/>
        </a:spcAft>
        <a:buClr>
          <a:srgbClr val="95EFA2"/>
        </a:buClr>
        <a:buSzPct val="100000"/>
        <a:buFont typeface="Times New Roman" panose="02020603050405020304" pitchFamily="18" charset="0"/>
        <a:defRPr sz="6000">
          <a:solidFill>
            <a:srgbClr val="95EFA2"/>
          </a:solidFill>
          <a:latin typeface="Times New Roman" panose="02020603050405020304" pitchFamily="18" charset="0"/>
          <a:ea typeface="文鼎顏楷" charset="0"/>
          <a:cs typeface="文鼎顏楷" charset="0"/>
        </a:defRPr>
      </a:lvl5pPr>
      <a:lvl6pPr marL="457200" algn="l" defTabSz="449580" rtl="0" eaLnBrk="0" fontAlgn="base" hangingPunct="0">
        <a:lnSpc>
          <a:spcPct val="84000"/>
        </a:lnSpc>
        <a:spcBef>
          <a:spcPct val="0"/>
        </a:spcBef>
        <a:spcAft>
          <a:spcPct val="0"/>
        </a:spcAft>
        <a:buClr>
          <a:srgbClr val="95EFA2"/>
        </a:buClr>
        <a:buSzPct val="100000"/>
        <a:buFont typeface="Times New Roman" panose="02020603050405020304" pitchFamily="18" charset="0"/>
        <a:defRPr sz="6000">
          <a:solidFill>
            <a:srgbClr val="95EFA2"/>
          </a:solidFill>
          <a:latin typeface="Times New Roman" panose="02020603050405020304" pitchFamily="18" charset="0"/>
          <a:ea typeface="文鼎顏楷" charset="0"/>
          <a:cs typeface="文鼎顏楷" charset="0"/>
        </a:defRPr>
      </a:lvl6pPr>
      <a:lvl7pPr marL="914400" algn="l" defTabSz="449580" rtl="0" eaLnBrk="0" fontAlgn="base" hangingPunct="0">
        <a:lnSpc>
          <a:spcPct val="84000"/>
        </a:lnSpc>
        <a:spcBef>
          <a:spcPct val="0"/>
        </a:spcBef>
        <a:spcAft>
          <a:spcPct val="0"/>
        </a:spcAft>
        <a:buClr>
          <a:srgbClr val="95EFA2"/>
        </a:buClr>
        <a:buSzPct val="100000"/>
        <a:buFont typeface="Times New Roman" panose="02020603050405020304" pitchFamily="18" charset="0"/>
        <a:defRPr sz="6000">
          <a:solidFill>
            <a:srgbClr val="95EFA2"/>
          </a:solidFill>
          <a:latin typeface="Times New Roman" panose="02020603050405020304" pitchFamily="18" charset="0"/>
          <a:ea typeface="文鼎顏楷" charset="0"/>
          <a:cs typeface="文鼎顏楷" charset="0"/>
        </a:defRPr>
      </a:lvl7pPr>
      <a:lvl8pPr marL="1371600" algn="l" defTabSz="449580" rtl="0" eaLnBrk="0" fontAlgn="base" hangingPunct="0">
        <a:lnSpc>
          <a:spcPct val="84000"/>
        </a:lnSpc>
        <a:spcBef>
          <a:spcPct val="0"/>
        </a:spcBef>
        <a:spcAft>
          <a:spcPct val="0"/>
        </a:spcAft>
        <a:buClr>
          <a:srgbClr val="95EFA2"/>
        </a:buClr>
        <a:buSzPct val="100000"/>
        <a:buFont typeface="Times New Roman" panose="02020603050405020304" pitchFamily="18" charset="0"/>
        <a:defRPr sz="6000">
          <a:solidFill>
            <a:srgbClr val="95EFA2"/>
          </a:solidFill>
          <a:latin typeface="Times New Roman" panose="02020603050405020304" pitchFamily="18" charset="0"/>
          <a:ea typeface="文鼎顏楷" charset="0"/>
          <a:cs typeface="文鼎顏楷" charset="0"/>
        </a:defRPr>
      </a:lvl8pPr>
      <a:lvl9pPr marL="1828800" algn="l" defTabSz="449580" rtl="0" eaLnBrk="0" fontAlgn="base" hangingPunct="0">
        <a:lnSpc>
          <a:spcPct val="84000"/>
        </a:lnSpc>
        <a:spcBef>
          <a:spcPct val="0"/>
        </a:spcBef>
        <a:spcAft>
          <a:spcPct val="0"/>
        </a:spcAft>
        <a:buClr>
          <a:srgbClr val="95EFA2"/>
        </a:buClr>
        <a:buSzPct val="100000"/>
        <a:buFont typeface="Times New Roman" panose="02020603050405020304" pitchFamily="18" charset="0"/>
        <a:defRPr sz="6000">
          <a:solidFill>
            <a:srgbClr val="95EFA2"/>
          </a:solidFill>
          <a:latin typeface="Times New Roman" panose="02020603050405020304" pitchFamily="18" charset="0"/>
          <a:ea typeface="文鼎顏楷" charset="0"/>
          <a:cs typeface="文鼎顏楷" charset="0"/>
        </a:defRPr>
      </a:lvl9pPr>
    </p:titleStyle>
    <p:bodyStyle>
      <a:lvl1pPr marL="427355" indent="-427355" algn="just" defTabSz="44958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66FF33"/>
        </a:buClr>
        <a:buSzPct val="120000"/>
        <a:buFont typeface="Times New Roman" panose="02020603050405020304" pitchFamily="18" charset="0"/>
        <a:buChar char="•"/>
        <a:defRPr sz="6200">
          <a:solidFill>
            <a:srgbClr val="FFFFD5"/>
          </a:solidFill>
          <a:latin typeface="+mn-lt"/>
          <a:ea typeface="MingLiU" panose="02020509000000000000" pitchFamily="49" charset="-120"/>
          <a:cs typeface="+mn-cs"/>
        </a:defRPr>
      </a:lvl1pPr>
      <a:lvl2pPr marL="936625" indent="-358775" algn="l" defTabSz="449580" rtl="0" eaLnBrk="0" fontAlgn="base" hangingPunct="0">
        <a:lnSpc>
          <a:spcPct val="70000"/>
        </a:lnSpc>
        <a:spcBef>
          <a:spcPts val="1125"/>
        </a:spcBef>
        <a:spcAft>
          <a:spcPct val="0"/>
        </a:spcAft>
        <a:buClr>
          <a:srgbClr val="786950"/>
        </a:buClr>
        <a:buSzPct val="100000"/>
        <a:buFont typeface="Wingdings" panose="05000000000000000000" pitchFamily="2" charset="2"/>
        <a:buChar char=""/>
        <a:defRPr sz="4500">
          <a:solidFill>
            <a:srgbClr val="000000"/>
          </a:solidFill>
          <a:latin typeface="+mn-lt"/>
          <a:ea typeface="MingLiU" panose="02020509000000000000" pitchFamily="49" charset="-120"/>
        </a:defRPr>
      </a:lvl2pPr>
      <a:lvl3pPr marL="1446530" indent="-290830" algn="l" defTabSz="449580" rtl="0" eaLnBrk="0" fontAlgn="base" hangingPunct="0">
        <a:lnSpc>
          <a:spcPct val="70000"/>
        </a:lnSpc>
        <a:spcBef>
          <a:spcPts val="7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3100">
          <a:solidFill>
            <a:srgbClr val="000000"/>
          </a:solidFill>
          <a:latin typeface="+mn-lt"/>
          <a:ea typeface="PMingLiU" panose="02020500000000000000" pitchFamily="18" charset="-120"/>
        </a:defRPr>
      </a:lvl3pPr>
      <a:lvl4pPr marL="2030730" indent="-290830" algn="l" defTabSz="449580" rtl="0" eaLnBrk="0" fontAlgn="base" hangingPunct="0">
        <a:lnSpc>
          <a:spcPct val="70000"/>
        </a:lnSpc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600">
          <a:solidFill>
            <a:srgbClr val="000000"/>
          </a:solidFill>
          <a:latin typeface="+mn-lt"/>
          <a:ea typeface="PMingLiU" panose="02020500000000000000" pitchFamily="18" charset="-120"/>
        </a:defRPr>
      </a:lvl4pPr>
      <a:lvl5pPr marL="2614930" indent="-290830" algn="l" defTabSz="449580" rtl="0" eaLnBrk="0" fontAlgn="base" hangingPunct="0">
        <a:lnSpc>
          <a:spcPct val="70000"/>
        </a:lnSpc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600">
          <a:solidFill>
            <a:srgbClr val="000000"/>
          </a:solidFill>
          <a:latin typeface="+mn-lt"/>
          <a:ea typeface="PMingLiU" panose="02020500000000000000" pitchFamily="18" charset="-120"/>
        </a:defRPr>
      </a:lvl5pPr>
      <a:lvl6pPr marL="3072130" indent="-290830" algn="l" defTabSz="449580" rtl="0" eaLnBrk="0" fontAlgn="base" hangingPunct="0">
        <a:lnSpc>
          <a:spcPct val="70000"/>
        </a:lnSpc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600">
          <a:solidFill>
            <a:srgbClr val="000000"/>
          </a:solidFill>
          <a:latin typeface="+mn-lt"/>
          <a:ea typeface="PMingLiU" panose="02020500000000000000" pitchFamily="18" charset="-120"/>
        </a:defRPr>
      </a:lvl6pPr>
      <a:lvl7pPr marL="3529330" indent="-290830" algn="l" defTabSz="449580" rtl="0" eaLnBrk="0" fontAlgn="base" hangingPunct="0">
        <a:lnSpc>
          <a:spcPct val="70000"/>
        </a:lnSpc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600">
          <a:solidFill>
            <a:srgbClr val="000000"/>
          </a:solidFill>
          <a:latin typeface="+mn-lt"/>
          <a:ea typeface="PMingLiU" panose="02020500000000000000" pitchFamily="18" charset="-120"/>
        </a:defRPr>
      </a:lvl7pPr>
      <a:lvl8pPr marL="3986530" indent="-290830" algn="l" defTabSz="449580" rtl="0" eaLnBrk="0" fontAlgn="base" hangingPunct="0">
        <a:lnSpc>
          <a:spcPct val="70000"/>
        </a:lnSpc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600">
          <a:solidFill>
            <a:srgbClr val="000000"/>
          </a:solidFill>
          <a:latin typeface="+mn-lt"/>
          <a:ea typeface="PMingLiU" panose="02020500000000000000" pitchFamily="18" charset="-120"/>
        </a:defRPr>
      </a:lvl8pPr>
      <a:lvl9pPr marL="4443730" indent="-290830" algn="l" defTabSz="449580" rtl="0" eaLnBrk="0" fontAlgn="base" hangingPunct="0">
        <a:lnSpc>
          <a:spcPct val="70000"/>
        </a:lnSpc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600">
          <a:solidFill>
            <a:srgbClr val="000000"/>
          </a:solidFill>
          <a:latin typeface="+mn-lt"/>
          <a:ea typeface="PMingLiU" panose="02020500000000000000" pitchFamily="18" charset="-120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11062986" y="538888"/>
            <a:ext cx="2525713" cy="783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lIns="85905" tIns="42951" rIns="85905" bIns="42951" anchor="ctr"/>
          <a:lstStyle>
            <a:lvl1pPr defTabSz="1167130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 defTabSz="1167130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 defTabSz="1167130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 defTabSz="1167130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 defTabSz="1167130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defTabSz="116713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defTabSz="116713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defTabSz="116713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defTabSz="116713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kumimoji="1" lang="zh-TW" altLang="en-US" sz="5400" b="0" dirty="0">
                <a:solidFill>
                  <a:srgbClr val="D9D9D9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二０二</a:t>
            </a:r>
            <a:r>
              <a:rPr kumimoji="1" lang="zh-CN" altLang="en-US" sz="5400" b="0" dirty="0">
                <a:solidFill>
                  <a:srgbClr val="D9D9D9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四</a:t>
            </a:r>
            <a:r>
              <a:rPr kumimoji="1" lang="zh-CN" altLang="zh-TW" sz="5400" b="0" dirty="0">
                <a:solidFill>
                  <a:srgbClr val="D9D9D9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年</a:t>
            </a:r>
            <a:r>
              <a:rPr kumimoji="1" lang="zh-CN" altLang="en-US" sz="5400" b="0" dirty="0">
                <a:solidFill>
                  <a:srgbClr val="D9D9D9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三</a:t>
            </a:r>
            <a:r>
              <a:rPr kumimoji="1" lang="zh-CN" altLang="zh-TW" sz="5400" b="0" dirty="0">
                <a:solidFill>
                  <a:srgbClr val="D9D9D9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月</a:t>
            </a:r>
            <a:r>
              <a:rPr kumimoji="1" lang="zh-CN" altLang="en-US" sz="5400" b="0" dirty="0">
                <a:solidFill>
                  <a:srgbClr val="D9D9D9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八</a:t>
            </a:r>
            <a:r>
              <a:rPr kumimoji="1" lang="zh-CN" altLang="zh-TW" sz="5400" b="0" dirty="0">
                <a:solidFill>
                  <a:srgbClr val="D9D9D9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日</a:t>
            </a:r>
            <a:endParaRPr kumimoji="1" lang="zh-CN" altLang="en-US" sz="5400" b="0" dirty="0">
              <a:solidFill>
                <a:srgbClr val="D9D9D9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4867275" y="305594"/>
            <a:ext cx="4057650" cy="74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lIns="85905" tIns="42951" rIns="85905" bIns="42951" anchor="ctr"/>
          <a:lstStyle>
            <a:lvl1pPr defTabSz="1167130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 defTabSz="1167130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 defTabSz="1167130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 defTabSz="1167130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 defTabSz="1167130" eaLnBrk="0" hangingPunct="0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defTabSz="116713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defTabSz="116713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defTabSz="116713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defTabSz="116713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bg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endParaRPr kumimoji="1" lang="zh-CN" altLang="zh-TW" sz="7200" b="0" dirty="0">
              <a:solidFill>
                <a:srgbClr val="85FFE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FF941A-BCDB-9C1B-E41A-59DF097DED59}"/>
              </a:ext>
            </a:extLst>
          </p:cNvPr>
          <p:cNvSpPr txBox="1"/>
          <p:nvPr/>
        </p:nvSpPr>
        <p:spPr>
          <a:xfrm>
            <a:off x="2143572" y="764202"/>
            <a:ext cx="9048631" cy="6775698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TW" altLang="en-US" sz="7200" b="0" dirty="0">
                <a:solidFill>
                  <a:schemeClr val="accent1">
                    <a:lumMod val="40000"/>
                    <a:lumOff val="60000"/>
                  </a:schemeClr>
                </a:solidFill>
                <a:ea typeface="DFKai-SB" panose="03000509000000000000"/>
              </a:rPr>
              <a:t>馬來西亞</a:t>
            </a:r>
          </a:p>
          <a:p>
            <a:r>
              <a:rPr lang="zh-TW" altLang="en-US" sz="7200" b="0" dirty="0">
                <a:solidFill>
                  <a:schemeClr val="accent1">
                    <a:lumMod val="40000"/>
                    <a:lumOff val="60000"/>
                  </a:schemeClr>
                </a:solidFill>
                <a:ea typeface="DFKai-SB" panose="03000509000000000000"/>
              </a:rPr>
              <a:t>吉蘭丹支會</a:t>
            </a:r>
          </a:p>
          <a:p>
            <a:endParaRPr lang="zh-TW" altLang="en-US" sz="7200" b="0" dirty="0">
              <a:solidFill>
                <a:schemeClr val="accent1">
                  <a:lumMod val="40000"/>
                  <a:lumOff val="60000"/>
                </a:schemeClr>
              </a:solidFill>
              <a:ea typeface="DFKai-SB" panose="03000509000000000000"/>
            </a:endParaRPr>
          </a:p>
          <a:p>
            <a:r>
              <a:rPr lang="zh-CN" altLang="en-US" sz="7200" b="0" dirty="0">
                <a:solidFill>
                  <a:schemeClr val="accent1">
                    <a:lumMod val="40000"/>
                    <a:lumOff val="60000"/>
                  </a:schemeClr>
                </a:solidFill>
                <a:ea typeface="DFKai-SB" panose="03000509000000000000"/>
              </a:rPr>
              <a:t>新春</a:t>
            </a:r>
            <a:r>
              <a:rPr lang="zh-TW" altLang="en-US" sz="7200" b="0" dirty="0">
                <a:solidFill>
                  <a:schemeClr val="accent1">
                    <a:lumMod val="40000"/>
                    <a:lumOff val="60000"/>
                  </a:schemeClr>
                </a:solidFill>
                <a:ea typeface="DFKai-SB" panose="03000509000000000000"/>
              </a:rPr>
              <a:t>祝福 </a:t>
            </a:r>
            <a:endParaRPr lang="en-MY" altLang="zh-TW" sz="7200" b="0" dirty="0">
              <a:solidFill>
                <a:schemeClr val="accent1">
                  <a:lumMod val="40000"/>
                  <a:lumOff val="60000"/>
                </a:schemeClr>
              </a:solidFill>
              <a:ea typeface="DFKai-SB" panose="03000509000000000000"/>
            </a:endParaRPr>
          </a:p>
          <a:p>
            <a:endParaRPr lang="en-MY" altLang="zh-TW" sz="7200" b="0" dirty="0">
              <a:solidFill>
                <a:schemeClr val="accent1">
                  <a:lumMod val="40000"/>
                  <a:lumOff val="60000"/>
                </a:schemeClr>
              </a:solidFill>
              <a:ea typeface="DFKai-SB" panose="03000509000000000000"/>
            </a:endParaRPr>
          </a:p>
          <a:p>
            <a:r>
              <a:rPr lang="zh-CN" altLang="en-US" sz="7200" b="0" dirty="0">
                <a:solidFill>
                  <a:schemeClr val="accent1">
                    <a:lumMod val="40000"/>
                    <a:lumOff val="60000"/>
                  </a:schemeClr>
                </a:solidFill>
                <a:ea typeface="DFKai-SB" panose="03000509000000000000"/>
              </a:rPr>
              <a:t>地點：                 </a:t>
            </a:r>
            <a:r>
              <a:rPr lang="zh-TW" altLang="en-US" sz="7200" b="0" dirty="0">
                <a:solidFill>
                  <a:schemeClr val="accent1">
                    <a:lumMod val="40000"/>
                    <a:lumOff val="60000"/>
                  </a:schemeClr>
                </a:solidFill>
                <a:ea typeface="DFKai-SB" panose="03000509000000000000"/>
              </a:rPr>
              <a:t>吉蘭丹</a:t>
            </a:r>
            <a:r>
              <a:rPr lang="zh-CN" altLang="en-US" sz="7200" b="0" dirty="0">
                <a:solidFill>
                  <a:schemeClr val="accent1">
                    <a:lumMod val="40000"/>
                    <a:lumOff val="60000"/>
                  </a:schemeClr>
                </a:solidFill>
                <a:ea typeface="DFKai-SB" panose="03000509000000000000"/>
              </a:rPr>
              <a:t>中華總商會禮堂</a:t>
            </a:r>
            <a:endParaRPr lang="en-MY" sz="7200" b="0" dirty="0">
              <a:solidFill>
                <a:schemeClr val="accent1">
                  <a:lumMod val="40000"/>
                  <a:lumOff val="60000"/>
                </a:schemeClr>
              </a:solidFill>
              <a:ea typeface="DFKai-SB" panose="0300050900000000000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8F863F-C155-A344-1ABF-D6B4E0998B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504612" y="475619"/>
            <a:ext cx="936104" cy="744604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dirty="0"/>
              <a:t>開健</a:t>
            </a:r>
            <a:r>
              <a:rPr lang="zh-TW" altLang="en-US" dirty="0"/>
              <a:t>法師                    隨喜讚嘆                             慈濟的化教精神</a:t>
            </a:r>
            <a:r>
              <a:rPr lang="en-MY" altLang="zh-TW" dirty="0"/>
              <a:t/>
            </a:r>
            <a:br>
              <a:rPr lang="en-MY" altLang="zh-TW" dirty="0"/>
            </a:br>
            <a:r>
              <a:rPr lang="zh-TW" altLang="en-US" dirty="0"/>
              <a:t> 並贈送了兩幅</a:t>
            </a:r>
            <a:r>
              <a:rPr lang="zh-CN" altLang="en-US" dirty="0"/>
              <a:t>親筆</a:t>
            </a:r>
            <a:r>
              <a:rPr lang="zh-TW" altLang="en-US" dirty="0"/>
              <a:t>書法作品於 慈濟 </a:t>
            </a:r>
            <a:r>
              <a:rPr lang="en-MY" altLang="zh-TW" dirty="0"/>
              <a:t/>
            </a:r>
            <a:br>
              <a:rPr lang="en-MY" altLang="zh-TW" dirty="0"/>
            </a:br>
            <a:r>
              <a:rPr lang="zh-CN" altLang="en-US" dirty="0"/>
              <a:t>由</a:t>
            </a:r>
            <a:r>
              <a:rPr lang="zh-TW" altLang="en-US" dirty="0"/>
              <a:t>負責人</a:t>
            </a:r>
            <a:r>
              <a:rPr lang="zh-CN" altLang="en-US" sz="6600" b="0" dirty="0">
                <a:solidFill>
                  <a:srgbClr val="85FFE0"/>
                </a:solidFill>
              </a:rPr>
              <a:t>許惟日師兄代領</a:t>
            </a:r>
            <a:r>
              <a:rPr lang="zh-TW" altLang="en-US" dirty="0"/>
              <a:t/>
            </a:r>
            <a:br>
              <a:rPr lang="zh-TW" altLang="en-US" dirty="0"/>
            </a:br>
            <a:endParaRPr lang="en-MY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0D75E4-215C-6EC8-2CFB-E43C2EF0CF04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B3370BD-9122-439F-9B76-75312D374E63}" type="slidenum">
              <a:rPr lang="en-GB" altLang="en-US" smtClean="0"/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55720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DCD11A-11D5-DB4C-3F55-74931E61C1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439716" y="0"/>
            <a:ext cx="9915525" cy="7639050"/>
          </a:xfrm>
        </p:spPr>
        <p:txBody>
          <a:bodyPr/>
          <a:lstStyle/>
          <a:p>
            <a:r>
              <a:rPr lang="zh-TW" altLang="en-US" dirty="0"/>
              <a:t>第一幅書法作品 以 金石文大字體 「 </a:t>
            </a:r>
            <a:r>
              <a:rPr lang="en-US" altLang="zh-TW" dirty="0"/>
              <a:t>#</a:t>
            </a:r>
            <a:r>
              <a:rPr lang="zh-TW" altLang="en-US" dirty="0"/>
              <a:t>無始相應」 標出 </a:t>
            </a:r>
            <a:r>
              <a:rPr lang="en-US" altLang="zh-TW" dirty="0"/>
              <a:t>《</a:t>
            </a:r>
            <a:r>
              <a:rPr lang="zh-TW" altLang="en-US" dirty="0"/>
              <a:t>雜阿含經</a:t>
            </a:r>
            <a:r>
              <a:rPr lang="en-US" altLang="zh-TW" dirty="0"/>
              <a:t>》〈</a:t>
            </a:r>
            <a:r>
              <a:rPr lang="zh-TW" altLang="en-US" dirty="0"/>
              <a:t>卷</a:t>
            </a:r>
            <a:r>
              <a:rPr lang="en-US" altLang="zh-TW" dirty="0"/>
              <a:t>34</a:t>
            </a:r>
            <a:r>
              <a:rPr lang="zh-TW" altLang="en-US" dirty="0"/>
              <a:t>第</a:t>
            </a:r>
            <a:r>
              <a:rPr lang="en-US" altLang="zh-TW" dirty="0"/>
              <a:t>945</a:t>
            </a:r>
            <a:r>
              <a:rPr lang="zh-TW" altLang="en-US" dirty="0"/>
              <a:t>號 </a:t>
            </a:r>
            <a:r>
              <a:rPr lang="en-US" altLang="zh-TW" dirty="0"/>
              <a:t>〉</a:t>
            </a:r>
            <a:r>
              <a:rPr lang="zh-TW" altLang="en-US" dirty="0"/>
              <a:t>的內容。</a:t>
            </a:r>
          </a:p>
          <a:p>
            <a:r>
              <a:rPr lang="zh-TW" altLang="en-US" dirty="0"/>
              <a:t>內容主要提倡        「茹素」的精神        （也是慈濟一直用心推廣的理念）</a:t>
            </a:r>
            <a:endParaRPr lang="en-MY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CAC287-D535-A6D0-795D-4EA877528ADB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B3370BD-9122-439F-9B76-75312D374E63}" type="slidenum">
              <a:rPr lang="en-GB" altLang="en-US" smtClean="0"/>
              <a:t>11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08620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8F863F-C155-A344-1ABF-D6B4E0998B29}"/>
              </a:ext>
            </a:extLst>
          </p:cNvPr>
          <p:cNvSpPr>
            <a:spLocks noGrp="1"/>
          </p:cNvSpPr>
          <p:nvPr>
            <p:ph type="title" orient="vert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zh-TW"/>
              <a:t>《</a:t>
            </a:r>
            <a:r>
              <a:rPr lang="zh-TW" altLang="en-US"/>
              <a:t>雜阿含經</a:t>
            </a:r>
            <a:r>
              <a:rPr lang="en-US" altLang="zh-TW"/>
              <a:t>》</a:t>
            </a:r>
            <a:endParaRPr lang="en-MY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0D75E4-215C-6EC8-2CFB-E43C2EF0CF04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B3370BD-9122-439F-9B76-75312D374E63}" type="slidenum">
              <a:rPr lang="en-GB" altLang="en-US" smtClean="0"/>
              <a:t>12</a:t>
            </a:fld>
            <a:endParaRPr lang="en-GB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CAE79E-5F51-5593-DDE8-7BAE2BB162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3" r="7929"/>
          <a:stretch/>
        </p:blipFill>
        <p:spPr>
          <a:xfrm>
            <a:off x="991444" y="625218"/>
            <a:ext cx="10766937" cy="68283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CF1BD3-3D1D-15B4-C69B-331181B9BF73}"/>
              </a:ext>
            </a:extLst>
          </p:cNvPr>
          <p:cNvSpPr txBox="1"/>
          <p:nvPr/>
        </p:nvSpPr>
        <p:spPr>
          <a:xfrm>
            <a:off x="1135460" y="7434891"/>
            <a:ext cx="34563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/>
              <a:t>攝影者：</a:t>
            </a:r>
            <a:r>
              <a:rPr lang="zh-CN" altLang="en-US" sz="2000" dirty="0"/>
              <a:t>陳偉德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639633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97A43E-5761-EEFB-8175-227FC5A91A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439716" y="114958"/>
            <a:ext cx="9915525" cy="7848872"/>
          </a:xfrm>
        </p:spPr>
        <p:txBody>
          <a:bodyPr/>
          <a:lstStyle/>
          <a:p>
            <a:r>
              <a:rPr lang="zh-TW" altLang="en-US" dirty="0"/>
              <a:t>茹素緣起更是漢傳佛教中一個重要的概念，它強調了素食對於斷惡行為的重要性。透過茹素，我們可以減少對眾生的傷害，並且展開一種更加有意義和有益的生活方式。</a:t>
            </a:r>
            <a:endParaRPr lang="en-MY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944823-F57E-9A68-0AFE-B561941B95FE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B3370BD-9122-439F-9B76-75312D374E63}" type="slidenum">
              <a:rPr lang="en-GB" altLang="en-US" smtClean="0"/>
              <a:t>13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50535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39CBF4-4288-D5B4-175D-614336B00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844615" y="219869"/>
            <a:ext cx="9915525" cy="7639050"/>
          </a:xfrm>
        </p:spPr>
        <p:txBody>
          <a:bodyPr/>
          <a:lstStyle/>
          <a:p>
            <a:r>
              <a:rPr lang="zh-TW" altLang="en-US" dirty="0"/>
              <a:t>第二幅書法作品        「普賢十大願行」</a:t>
            </a:r>
          </a:p>
          <a:p>
            <a:r>
              <a:rPr lang="zh-TW" altLang="en-US" dirty="0"/>
              <a:t>出處：</a:t>
            </a:r>
            <a:r>
              <a:rPr lang="en-US" altLang="zh-TW" dirty="0"/>
              <a:t>《</a:t>
            </a:r>
            <a:r>
              <a:rPr lang="zh-TW" altLang="en-US" dirty="0"/>
              <a:t>大正新脩大藏經</a:t>
            </a:r>
            <a:r>
              <a:rPr lang="en-US" altLang="zh-TW" dirty="0"/>
              <a:t>》 </a:t>
            </a:r>
            <a:r>
              <a:rPr lang="zh-TW" altLang="en-US" dirty="0"/>
              <a:t>第</a:t>
            </a:r>
            <a:r>
              <a:rPr lang="en-US" altLang="zh-TW" dirty="0"/>
              <a:t>10</a:t>
            </a:r>
            <a:r>
              <a:rPr lang="zh-TW" altLang="en-US" dirty="0"/>
              <a:t>冊 </a:t>
            </a:r>
            <a:r>
              <a:rPr lang="en-US" altLang="zh-TW" dirty="0"/>
              <a:t>No.293 《</a:t>
            </a:r>
            <a:r>
              <a:rPr lang="zh-TW" altLang="en-US" dirty="0"/>
              <a:t>大方廣佛華嚴經卷第四十</a:t>
            </a:r>
            <a:r>
              <a:rPr lang="en-US" altLang="zh-TW" dirty="0"/>
              <a:t>》     〈</a:t>
            </a:r>
            <a:r>
              <a:rPr lang="zh-TW" altLang="en-US" dirty="0"/>
              <a:t>入不思議解脫境界普賢行願品</a:t>
            </a:r>
            <a:r>
              <a:rPr lang="en-US" altLang="zh-TW" dirty="0"/>
              <a:t>〉</a:t>
            </a:r>
            <a:endParaRPr lang="en-MY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E9C146-B7EC-D630-8AA3-8B1494C4CDD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B3370BD-9122-439F-9B76-75312D374E63}" type="slidenum">
              <a:rPr lang="en-GB" altLang="en-US" smtClean="0"/>
              <a:t>14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442738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A83B38-7195-6B4F-7725-3A8012FCF2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2249827" y="377678"/>
            <a:ext cx="936104" cy="7691288"/>
          </a:xfrm>
        </p:spPr>
        <p:txBody>
          <a:bodyPr/>
          <a:lstStyle/>
          <a:p>
            <a:r>
              <a:rPr lang="zh-TW" altLang="en-US" dirty="0"/>
              <a:t>「普賢十大願行」</a:t>
            </a:r>
            <a:endParaRPr lang="en-MY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2697CB-E58B-D404-A981-7DC9CA42BBCB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B3370BD-9122-439F-9B76-75312D374E63}" type="slidenum">
              <a:rPr lang="en-GB" altLang="en-US" smtClean="0"/>
              <a:t>15</a:t>
            </a:fld>
            <a:endParaRPr lang="en-GB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FB1799-7D6B-6546-7B3D-42B80F0101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8" t="15884" r="15585" b="7573"/>
          <a:stretch/>
        </p:blipFill>
        <p:spPr>
          <a:xfrm>
            <a:off x="1459753" y="495147"/>
            <a:ext cx="9684820" cy="65685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F10723-8F13-B624-7238-D78281C230A3}"/>
              </a:ext>
            </a:extLst>
          </p:cNvPr>
          <p:cNvSpPr txBox="1"/>
          <p:nvPr/>
        </p:nvSpPr>
        <p:spPr>
          <a:xfrm>
            <a:off x="1135459" y="7026009"/>
            <a:ext cx="34563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/>
              <a:t>攝影者：</a:t>
            </a:r>
            <a:r>
              <a:rPr lang="zh-CN" altLang="en-US" sz="2000" dirty="0"/>
              <a:t>陳偉德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0073800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0083B2-F1E8-96FF-ACCE-2F21D07F69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2800756" y="454911"/>
            <a:ext cx="936104" cy="697120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TW" dirty="0">
                <a:effectLst/>
                <a:latin typeface="Calibri" panose="020F0502020204030204" pitchFamily="34" charset="0"/>
                <a:ea typeface="DFKai-SB" panose="03000509000000000000"/>
                <a:cs typeface="Microsoft JhengHei" panose="020B0604030504040204" pitchFamily="34" charset="-120"/>
              </a:rPr>
              <a:t>恭請法師帶領大眾向佛菩薩行三問訊禮。</a:t>
            </a:r>
            <a:r>
              <a:rPr lang="en-MY" dirty="0">
                <a:effectLst/>
                <a:latin typeface="Calibri" panose="020F0502020204030204" pitchFamily="34" charset="0"/>
                <a:ea typeface="DFKai-SB" panose="03000509000000000000"/>
                <a:cs typeface="Times New Roman" panose="02020603050405020304" pitchFamily="18" charset="0"/>
              </a:rPr>
              <a:t/>
            </a:r>
            <a:br>
              <a:rPr lang="en-MY" dirty="0">
                <a:effectLst/>
                <a:latin typeface="Calibri" panose="020F0502020204030204" pitchFamily="34" charset="0"/>
                <a:ea typeface="DFKai-SB" panose="03000509000000000000"/>
                <a:cs typeface="Times New Roman" panose="02020603050405020304" pitchFamily="18" charset="0"/>
              </a:rPr>
            </a:br>
            <a:endParaRPr lang="en-MY" dirty="0">
              <a:ea typeface="DFKai-SB" panose="0300050900000000000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288B03-A8BA-3592-DB4A-35D1221136A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B3370BD-9122-439F-9B76-75312D374E63}" type="slidenum">
              <a:rPr lang="en-GB" altLang="en-US" smtClean="0"/>
              <a:t>16</a:t>
            </a:fld>
            <a:endParaRPr lang="en-GB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A7682D-D329-19FA-D8BE-1DAF24307B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28" y="1354518"/>
            <a:ext cx="8507237" cy="56714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6310BE-CF47-8D09-A9AA-B8A7E59A94AB}"/>
              </a:ext>
            </a:extLst>
          </p:cNvPr>
          <p:cNvSpPr txBox="1"/>
          <p:nvPr/>
        </p:nvSpPr>
        <p:spPr>
          <a:xfrm>
            <a:off x="1135459" y="7026009"/>
            <a:ext cx="34563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/>
              <a:t>攝影者：</a:t>
            </a:r>
            <a:r>
              <a:rPr lang="zh-CN" altLang="en-US" sz="2000" dirty="0"/>
              <a:t>陳偉德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094656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0A61A7-C81A-B356-592F-6F17917FDE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2856096" y="294978"/>
            <a:ext cx="936104" cy="769128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TW" altLang="en-US" sz="6000" dirty="0">
                <a:solidFill>
                  <a:schemeClr val="bg1">
                    <a:lumMod val="85000"/>
                  </a:schemeClr>
                </a:solidFill>
              </a:rPr>
              <a:t>法師帶領大衆，</a:t>
            </a:r>
            <a:br>
              <a:rPr lang="zh-TW" altLang="en-US" sz="6000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zh-TW" altLang="en-US" sz="6000" dirty="0">
                <a:solidFill>
                  <a:schemeClr val="bg1">
                    <a:lumMod val="85000"/>
                  </a:schemeClr>
                </a:solidFill>
              </a:rPr>
              <a:t>廣邀十方菩薩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</a:rPr>
              <a:t>雲</a:t>
            </a:r>
            <a:r>
              <a:rPr lang="zh-TW" altLang="en-US" sz="6000" dirty="0">
                <a:solidFill>
                  <a:schemeClr val="bg1">
                    <a:lumMod val="85000"/>
                  </a:schemeClr>
                </a:solidFill>
              </a:rPr>
              <a:t>來集 齊聲唱誦  </a:t>
            </a:r>
            <a:r>
              <a:rPr lang="en-US" altLang="zh-TW" sz="6000" dirty="0">
                <a:solidFill>
                  <a:schemeClr val="bg1">
                    <a:lumMod val="85000"/>
                  </a:schemeClr>
                </a:solidFill>
              </a:rPr>
              <a:t>︽</a:t>
            </a:r>
            <a:r>
              <a:rPr lang="zh-TW" altLang="en-US" sz="6000" dirty="0">
                <a:solidFill>
                  <a:schemeClr val="bg1">
                    <a:lumMod val="85000"/>
                  </a:schemeClr>
                </a:solidFill>
              </a:rPr>
              <a:t>開經偈</a:t>
            </a:r>
            <a:r>
              <a:rPr lang="en-US" altLang="zh-TW" sz="6000" dirty="0">
                <a:solidFill>
                  <a:schemeClr val="bg1">
                    <a:lumMod val="85000"/>
                  </a:schemeClr>
                </a:solidFill>
              </a:rPr>
              <a:t>︾</a:t>
            </a:r>
            <a:r>
              <a:rPr lang="zh-TW" altLang="en-US" sz="6000" dirty="0">
                <a:solidFill>
                  <a:schemeClr val="bg1">
                    <a:lumMod val="85000"/>
                  </a:schemeClr>
                </a:solidFill>
              </a:rPr>
              <a:t/>
            </a:r>
            <a:br>
              <a:rPr lang="zh-TW" altLang="en-US" sz="6000" dirty="0">
                <a:solidFill>
                  <a:schemeClr val="bg1">
                    <a:lumMod val="85000"/>
                  </a:schemeClr>
                </a:solidFill>
              </a:rPr>
            </a:br>
            <a:endParaRPr lang="en-MY" sz="6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D22E37-2037-9B09-88FF-BD7A6A992184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B3370BD-9122-439F-9B76-75312D374E63}" type="slidenum">
              <a:rPr lang="en-GB" altLang="en-US" smtClean="0"/>
              <a:t>17</a:t>
            </a:fld>
            <a:endParaRPr lang="en-GB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EE9D09-36E8-9B4E-F17D-034E4C1B6A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88" y="942975"/>
            <a:ext cx="8974894" cy="59832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FDC9D3-7141-2D48-17D0-CD2DC7955F4A}"/>
              </a:ext>
            </a:extLst>
          </p:cNvPr>
          <p:cNvSpPr txBox="1"/>
          <p:nvPr/>
        </p:nvSpPr>
        <p:spPr>
          <a:xfrm>
            <a:off x="1135459" y="7026009"/>
            <a:ext cx="34563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/>
              <a:t>攝影者：</a:t>
            </a:r>
            <a:r>
              <a:rPr lang="zh-CN" altLang="en-US" sz="2000" dirty="0"/>
              <a:t>陳偉德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818933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B9B514-2A57-F8B6-D654-7175D9B71F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2856096" y="377678"/>
            <a:ext cx="936104" cy="769128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TW" altLang="en-US" sz="6000" dirty="0">
                <a:solidFill>
                  <a:schemeClr val="bg1">
                    <a:lumMod val="85000"/>
                  </a:schemeClr>
                </a:solidFill>
              </a:rPr>
              <a:t>一起走入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</a:rPr>
              <a:t>二零二四年</a:t>
            </a:r>
            <a:r>
              <a:rPr lang="zh-TW" altLang="en-US" sz="6000" dirty="0">
                <a:solidFill>
                  <a:schemeClr val="bg1">
                    <a:lumMod val="85000"/>
                  </a:schemeClr>
                </a:solidFill>
              </a:rPr>
              <a:t>新春祝福之靈山大法會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</a:rPr>
              <a:t>。</a:t>
            </a:r>
            <a:endParaRPr lang="en-MY" sz="6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AA3597-ED6F-C9B0-07C1-9FD26625FAA3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B3370BD-9122-439F-9B76-75312D374E63}" type="slidenum">
              <a:rPr lang="en-GB" altLang="en-US" smtClean="0"/>
              <a:t>18</a:t>
            </a:fld>
            <a:endParaRPr lang="en-GB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9DA2F9-A6E3-18C9-D003-42CB51DF42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19" y="942975"/>
            <a:ext cx="9073008" cy="60486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51BC42-F98B-B163-36ED-6C33208C1C96}"/>
              </a:ext>
            </a:extLst>
          </p:cNvPr>
          <p:cNvSpPr txBox="1"/>
          <p:nvPr/>
        </p:nvSpPr>
        <p:spPr>
          <a:xfrm>
            <a:off x="1135459" y="7026009"/>
            <a:ext cx="34563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/>
              <a:t>攝影者：</a:t>
            </a:r>
            <a:r>
              <a:rPr lang="zh-CN" altLang="en-US" sz="2000" dirty="0"/>
              <a:t>陳偉德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007004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06EE34-C6AA-98EE-11FA-149051F413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877373" y="78954"/>
            <a:ext cx="9915525" cy="7639050"/>
          </a:xfrm>
        </p:spPr>
        <p:txBody>
          <a:bodyPr/>
          <a:lstStyle/>
          <a:p>
            <a:r>
              <a:rPr lang="zh-TW" altLang="en-US" dirty="0"/>
              <a:t>慈濟大藏經帶大家走遍全球，深入了解志工們行善的足跡。</a:t>
            </a:r>
          </a:p>
          <a:p>
            <a:endParaRPr lang="en-MY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84EF25-B137-2196-19A1-20A0B1D9FC8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B3370BD-9122-439F-9B76-75312D374E63}" type="slidenum">
              <a:rPr lang="en-GB" altLang="en-US" smtClean="0"/>
              <a:t>19</a:t>
            </a:fld>
            <a:endParaRPr lang="en-GB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599570-FC3F-D7AF-9623-6B2E8BC9A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380" y="1516864"/>
            <a:ext cx="9221026" cy="51868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8190EC-9BE9-4F6A-4249-8A0AA9875ED9}"/>
              </a:ext>
            </a:extLst>
          </p:cNvPr>
          <p:cNvSpPr txBox="1"/>
          <p:nvPr/>
        </p:nvSpPr>
        <p:spPr>
          <a:xfrm>
            <a:off x="343372" y="6703690"/>
            <a:ext cx="22209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/>
              <a:t>攝影者：</a:t>
            </a:r>
            <a:r>
              <a:rPr lang="zh-CN" altLang="en-US" sz="2000" dirty="0"/>
              <a:t>葉囯豪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062988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161535-989B-71B3-975F-3F10F3919A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799756" y="150962"/>
            <a:ext cx="9915525" cy="7639050"/>
          </a:xfrm>
        </p:spPr>
        <p:txBody>
          <a:bodyPr/>
          <a:lstStyle/>
          <a:p>
            <a:r>
              <a:rPr lang="zh-CN" altLang="en-US" dirty="0">
                <a:solidFill>
                  <a:schemeClr val="bg1">
                    <a:lumMod val="95000"/>
                  </a:schemeClr>
                </a:solidFill>
              </a:rPr>
              <a:t>春節過</a:t>
            </a:r>
            <a:r>
              <a:rPr lang="zh-TW" altLang="en-US" dirty="0">
                <a:solidFill>
                  <a:schemeClr val="bg1">
                    <a:lumMod val="95000"/>
                  </a:schemeClr>
                </a:solidFill>
              </a:rPr>
              <a:t>後，吉蘭丹慈濟志工</a:t>
            </a:r>
            <a:r>
              <a:rPr lang="zh-CN" altLang="en-US" dirty="0">
                <a:solidFill>
                  <a:schemeClr val="bg1">
                    <a:lumMod val="95000"/>
                  </a:schemeClr>
                </a:solidFill>
              </a:rPr>
              <a:t>延續春節氣氛，租借中華總商會</a:t>
            </a:r>
            <a:r>
              <a:rPr lang="zh-TW" altLang="en-US" dirty="0">
                <a:solidFill>
                  <a:schemeClr val="bg1">
                    <a:lumMod val="95000"/>
                  </a:schemeClr>
                </a:solidFill>
              </a:rPr>
              <a:t>禮堂，舉辦了</a:t>
            </a:r>
            <a:r>
              <a:rPr lang="zh-CN" altLang="en-US" dirty="0">
                <a:solidFill>
                  <a:schemeClr val="bg1">
                    <a:lumMod val="95000"/>
                  </a:schemeClr>
                </a:solidFill>
              </a:rPr>
              <a:t>新春</a:t>
            </a:r>
            <a:r>
              <a:rPr lang="zh-TW" altLang="en-US" dirty="0">
                <a:solidFill>
                  <a:schemeClr val="bg1">
                    <a:lumMod val="95000"/>
                  </a:schemeClr>
                </a:solidFill>
              </a:rPr>
              <a:t>祝福，</a:t>
            </a:r>
            <a:r>
              <a:rPr lang="zh-CN" altLang="en-US" dirty="0">
                <a:solidFill>
                  <a:schemeClr val="bg1">
                    <a:lumMod val="95000"/>
                  </a:schemeClr>
                </a:solidFill>
              </a:rPr>
              <a:t>邀約</a:t>
            </a:r>
            <a:r>
              <a:rPr lang="zh-TW" altLang="en-US" dirty="0">
                <a:solidFill>
                  <a:schemeClr val="bg1">
                    <a:lumMod val="95000"/>
                  </a:schemeClr>
                </a:solidFill>
              </a:rPr>
              <a:t>民眾，</a:t>
            </a:r>
            <a:r>
              <a:rPr lang="zh-CN" altLang="en-US" dirty="0">
                <a:solidFill>
                  <a:schemeClr val="bg1">
                    <a:lumMod val="95000"/>
                  </a:schemeClr>
                </a:solidFill>
              </a:rPr>
              <a:t>以</a:t>
            </a:r>
            <a:r>
              <a:rPr lang="zh-TW" altLang="en-US" dirty="0">
                <a:solidFill>
                  <a:schemeClr val="bg1">
                    <a:lumMod val="95000"/>
                  </a:schemeClr>
                </a:solidFill>
              </a:rPr>
              <a:t>感恩心迎接                                   新的一                                   年。</a:t>
            </a:r>
          </a:p>
          <a:p>
            <a:endParaRPr lang="en-MY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926F1C-E7D4-4793-3272-14963973D9E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B3370BD-9122-439F-9B76-75312D374E63}" type="slidenum">
              <a:rPr lang="en-GB" altLang="en-US" smtClean="0"/>
              <a:t>2</a:t>
            </a:fld>
            <a:endParaRPr lang="en-GB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31A709-2CC6-7308-2924-6B98739025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36" y="3319314"/>
            <a:ext cx="5411019" cy="36073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94DB04-FD76-1ECB-AA74-CF38893E48A5}"/>
              </a:ext>
            </a:extLst>
          </p:cNvPr>
          <p:cNvSpPr txBox="1"/>
          <p:nvPr/>
        </p:nvSpPr>
        <p:spPr>
          <a:xfrm>
            <a:off x="1135460" y="7194870"/>
            <a:ext cx="34563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/>
              <a:t>攝影者：</a:t>
            </a:r>
            <a:r>
              <a:rPr lang="zh-CN" altLang="en-US" sz="2000" dirty="0"/>
              <a:t>陳偉德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878033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F6C80B-D67A-43B6-ADBC-D41BE69D0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887730" y="6095"/>
            <a:ext cx="9915525" cy="7639050"/>
          </a:xfrm>
        </p:spPr>
        <p:txBody>
          <a:bodyPr/>
          <a:lstStyle/>
          <a:p>
            <a:r>
              <a:rPr lang="zh-TW" altLang="en-US" b="0" i="0" dirty="0">
                <a:effectLst/>
                <a:latin typeface="Roboto" panose="02000000000000000000" pitchFamily="2" charset="0"/>
              </a:rPr>
              <a:t>慈濟大藏經，記錄慈濟人行善足跡，開拓民眾視野與慈悲心。 </a:t>
            </a:r>
            <a:r>
              <a:rPr lang="zh-TW" altLang="en-US" dirty="0"/>
              <a:t/>
            </a:r>
            <a:br>
              <a:rPr lang="zh-TW" altLang="en-US" dirty="0"/>
            </a:br>
            <a:endParaRPr lang="en-MY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8A3D22-1E9D-BCF1-C5B2-E035308CA0D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B3370BD-9122-439F-9B76-75312D374E63}" type="slidenum">
              <a:rPr lang="en-GB" altLang="en-US" smtClean="0"/>
              <a:t>20</a:t>
            </a:fld>
            <a:endParaRPr lang="en-GB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3591C7-B031-95D1-82CF-EA4596CD90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730" y="3990983"/>
            <a:ext cx="5411018" cy="36073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A9F6B-1651-3068-8CEC-BCB7C221CB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20" y="336821"/>
            <a:ext cx="5411019" cy="36073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8CAE61-2245-DAD1-546E-381AD0C7B0BE}"/>
              </a:ext>
            </a:extLst>
          </p:cNvPr>
          <p:cNvSpPr txBox="1"/>
          <p:nvPr/>
        </p:nvSpPr>
        <p:spPr>
          <a:xfrm>
            <a:off x="1135459" y="7026009"/>
            <a:ext cx="34563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/>
              <a:t>攝影者：</a:t>
            </a:r>
            <a:r>
              <a:rPr lang="zh-CN" altLang="en-US" sz="2000" dirty="0"/>
              <a:t>陳偉德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7442211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0CA31-E941-F898-1528-DBA923E2D2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015780" y="219868"/>
            <a:ext cx="9915525" cy="7628851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6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手語演繹                    </a:t>
            </a:r>
            <a:r>
              <a:rPr lang="en-US" altLang="zh-TW" sz="6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《</a:t>
            </a:r>
            <a:r>
              <a:rPr lang="zh-TW" altLang="en-US" sz="6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千手世界</a:t>
            </a:r>
            <a:r>
              <a:rPr lang="en-US" altLang="zh-TW" sz="6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》</a:t>
            </a:r>
            <a:r>
              <a:rPr lang="zh-TW" altLang="en-US" dirty="0"/>
              <a:t>優美動人的旋律， 加上柔和整齊的動作，一手、百手、                                        千手</a:t>
            </a:r>
            <a:r>
              <a:rPr lang="zh-CN" altLang="en-US" dirty="0"/>
              <a:t>，                                  </a:t>
            </a:r>
            <a:r>
              <a:rPr lang="zh-TW" altLang="en-US" dirty="0"/>
              <a:t>展現出                                </a:t>
            </a:r>
            <a:r>
              <a:rPr lang="zh-CN" altLang="en-US" dirty="0"/>
              <a:t>慈濟</a:t>
            </a:r>
            <a:r>
              <a:rPr lang="zh-TW" altLang="en-US" dirty="0"/>
              <a:t>人                                     文之美                                      </a:t>
            </a:r>
            <a:r>
              <a:rPr lang="zh-CN" altLang="en-US" dirty="0"/>
              <a:t>，</a:t>
            </a:r>
            <a:r>
              <a:rPr lang="zh-TW" altLang="en-US" dirty="0"/>
              <a:t>                                      </a:t>
            </a:r>
            <a:r>
              <a:rPr lang="zh-CN" altLang="en-US" dirty="0"/>
              <a:t>，</a:t>
            </a:r>
            <a:endParaRPr lang="en-US" altLang="zh-TW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39232C-CD6A-CF63-5B37-6F82F12693D6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B3370BD-9122-439F-9B76-75312D374E63}" type="slidenum">
              <a:rPr lang="en-GB" altLang="en-US" smtClean="0"/>
              <a:t>21</a:t>
            </a:fld>
            <a:endParaRPr lang="en-GB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893988-15D1-13DF-0FED-47712DB2ED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23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703"/>
          <a:stretch/>
        </p:blipFill>
        <p:spPr>
          <a:xfrm>
            <a:off x="415380" y="2840097"/>
            <a:ext cx="7741281" cy="46085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D586B9-5A0E-34D4-F0DF-00B129414859}"/>
              </a:ext>
            </a:extLst>
          </p:cNvPr>
          <p:cNvSpPr txBox="1"/>
          <p:nvPr/>
        </p:nvSpPr>
        <p:spPr>
          <a:xfrm>
            <a:off x="991692" y="7448609"/>
            <a:ext cx="34563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/>
              <a:t>攝影者：</a:t>
            </a:r>
            <a:r>
              <a:rPr lang="zh-CN" altLang="en-US" sz="2000" dirty="0"/>
              <a:t>陳偉德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6092950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8C3090-5B3E-ADBA-6214-9F95F898F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908690" y="0"/>
            <a:ext cx="9915525" cy="7639050"/>
          </a:xfrm>
        </p:spPr>
        <p:txBody>
          <a:bodyPr/>
          <a:lstStyle/>
          <a:p>
            <a:r>
              <a:rPr lang="zh-TW" altLang="en-US" dirty="0"/>
              <a:t>志工通過演繹千手手語，向大眾傳遞慈濟的理念，以實際行動展示了千手的力量走遍</a:t>
            </a:r>
            <a:r>
              <a:rPr lang="zh-CN" altLang="en-US" dirty="0"/>
              <a:t>全球</a:t>
            </a:r>
            <a:r>
              <a:rPr lang="zh-TW" altLang="en-US" dirty="0"/>
              <a:t>。</a:t>
            </a:r>
          </a:p>
          <a:p>
            <a:r>
              <a:rPr lang="zh-TW" altLang="en-US" dirty="0"/>
              <a:t>呼籲人</a:t>
            </a:r>
            <a:r>
              <a:rPr lang="zh-CN" altLang="en-US" dirty="0"/>
              <a:t>人</a:t>
            </a:r>
            <a:r>
              <a:rPr lang="zh-TW" altLang="en-US" dirty="0"/>
              <a:t>以慈悲的心去關懷和幫助他人，讓愛傳出去，共同創造一個愛的世界。</a:t>
            </a:r>
          </a:p>
          <a:p>
            <a:endParaRPr lang="en-MY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75DF60-DB67-860D-D82D-E33C2ECB7EB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B3370BD-9122-439F-9B76-75312D374E63}" type="slidenum">
              <a:rPr lang="en-GB" altLang="en-US" smtClean="0"/>
              <a:t>22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8739286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B88D78-C27C-8A9B-A05F-C91A118D0A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876675" y="78954"/>
            <a:ext cx="9915525" cy="7639050"/>
          </a:xfrm>
        </p:spPr>
        <p:txBody>
          <a:bodyPr/>
          <a:lstStyle/>
          <a:p>
            <a:r>
              <a:rPr lang="zh-TW" altLang="en-US" b="0" i="0" dirty="0">
                <a:effectLst/>
                <a:latin typeface="Roboto" panose="02000000000000000000" pitchFamily="2" charset="0"/>
              </a:rPr>
              <a:t>釋開健</a:t>
            </a:r>
            <a:r>
              <a:rPr lang="zh-TW" altLang="en-US" dirty="0"/>
              <a:t>法師</a:t>
            </a:r>
            <a:r>
              <a:rPr lang="zh-CN" altLang="en-US" dirty="0"/>
              <a:t>開示</a:t>
            </a:r>
            <a:r>
              <a:rPr lang="zh-CN" altLang="en-US" b="0" i="0" dirty="0">
                <a:effectLst/>
                <a:latin typeface="Roboto" panose="02000000000000000000" pitchFamily="2" charset="0"/>
              </a:rPr>
              <a:t>：  </a:t>
            </a:r>
            <a:r>
              <a:rPr lang="zh-TW" altLang="en-US" b="0" i="0" dirty="0">
                <a:effectLst/>
                <a:latin typeface="Roboto" panose="02000000000000000000" pitchFamily="2" charset="0"/>
              </a:rPr>
              <a:t>世界的每個角落 都發生很多的災難</a:t>
            </a:r>
            <a:r>
              <a:rPr lang="zh-CN" altLang="en-US" b="0" i="0" dirty="0">
                <a:effectLst/>
                <a:latin typeface="Roboto" panose="02000000000000000000" pitchFamily="2" charset="0"/>
              </a:rPr>
              <a:t>，</a:t>
            </a:r>
            <a:endParaRPr lang="en-MY" altLang="zh-TW" b="0" i="0" dirty="0">
              <a:effectLst/>
              <a:latin typeface="Roboto" panose="02000000000000000000" pitchFamily="2" charset="0"/>
            </a:endParaRPr>
          </a:p>
          <a:p>
            <a:r>
              <a:rPr lang="zh-TW" altLang="en-US" b="0" i="0" dirty="0">
                <a:effectLst/>
                <a:latin typeface="Roboto" panose="02000000000000000000" pitchFamily="2" charset="0"/>
              </a:rPr>
              <a:t>感激有慈濟這種 以普賢十大願行的精神</a:t>
            </a:r>
            <a:r>
              <a:rPr lang="zh-CN" altLang="en-US" b="0" i="0" dirty="0">
                <a:effectLst/>
                <a:latin typeface="Roboto" panose="02000000000000000000" pitchFamily="2" charset="0"/>
              </a:rPr>
              <a:t>，</a:t>
            </a:r>
            <a:r>
              <a:rPr lang="zh-TW" altLang="en-US" b="0" i="0" dirty="0">
                <a:effectLst/>
                <a:latin typeface="Roboto" panose="02000000000000000000" pitchFamily="2" charset="0"/>
              </a:rPr>
              <a:t>處處的應現</a:t>
            </a:r>
            <a:r>
              <a:rPr lang="zh-CN" altLang="en-US" dirty="0">
                <a:latin typeface="Roboto" panose="02000000000000000000" pitchFamily="2" charset="0"/>
              </a:rPr>
              <a:t>，</a:t>
            </a:r>
            <a:r>
              <a:rPr lang="zh-TW" altLang="en-US" b="0" i="0" dirty="0">
                <a:effectLst/>
                <a:latin typeface="Roboto" panose="02000000000000000000" pitchFamily="2" charset="0"/>
              </a:rPr>
              <a:t>就像</a:t>
            </a:r>
            <a:r>
              <a:rPr lang="zh-CN" altLang="en-US" b="0" i="0" dirty="0">
                <a:effectLst/>
                <a:latin typeface="Roboto" panose="02000000000000000000" pitchFamily="2" charset="0"/>
              </a:rPr>
              <a:t>觀</a:t>
            </a:r>
            <a:r>
              <a:rPr lang="zh-TW" altLang="en-US" b="0" i="0" dirty="0">
                <a:effectLst/>
                <a:latin typeface="Roboto" panose="02000000000000000000" pitchFamily="2" charset="0"/>
              </a:rPr>
              <a:t>世音菩薩的精神</a:t>
            </a:r>
            <a:r>
              <a:rPr lang="zh-CN" altLang="en-US" b="0" i="0" dirty="0">
                <a:effectLst/>
                <a:latin typeface="Roboto" panose="02000000000000000000" pitchFamily="2" charset="0"/>
              </a:rPr>
              <a:t>，</a:t>
            </a:r>
            <a:r>
              <a:rPr lang="zh-TW" altLang="en-US" b="0" i="0" dirty="0">
                <a:effectLst/>
                <a:latin typeface="Roboto" panose="02000000000000000000" pitchFamily="2" charset="0"/>
              </a:rPr>
              <a:t>哪裡需要就哪裡去</a:t>
            </a:r>
            <a:r>
              <a:rPr lang="zh-CN" altLang="en-US" b="0" i="0" dirty="0">
                <a:effectLst/>
                <a:latin typeface="Roboto" panose="02000000000000000000" pitchFamily="2" charset="0"/>
              </a:rPr>
              <a:t>，</a:t>
            </a:r>
            <a:r>
              <a:rPr lang="zh-TW" altLang="en-US" b="0" i="0" dirty="0">
                <a:effectLst/>
                <a:latin typeface="Roboto" panose="02000000000000000000" pitchFamily="2" charset="0"/>
              </a:rPr>
              <a:t>為了眾生 為了佛教 這一塊 </a:t>
            </a:r>
            <a:r>
              <a:rPr lang="zh-CN" altLang="en-US" b="0" i="0" dirty="0">
                <a:effectLst/>
                <a:latin typeface="Roboto" panose="02000000000000000000" pitchFamily="2" charset="0"/>
              </a:rPr>
              <a:t>，</a:t>
            </a:r>
            <a:endParaRPr lang="en-MY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5DC015-7FA2-19CC-92CC-144EDD4C9266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B3370BD-9122-439F-9B76-75312D374E63}" type="slidenum">
              <a:rPr lang="en-GB" altLang="en-US" smtClean="0"/>
              <a:t>23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9352532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B88D78-C27C-8A9B-A05F-C91A118D0A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876675" y="78954"/>
            <a:ext cx="9915525" cy="7639050"/>
          </a:xfrm>
        </p:spPr>
        <p:txBody>
          <a:bodyPr/>
          <a:lstStyle/>
          <a:p>
            <a:r>
              <a:rPr lang="zh-TW" altLang="en-US" b="0" i="0" dirty="0">
                <a:effectLst/>
                <a:latin typeface="Roboto" panose="02000000000000000000" pitchFamily="2" charset="0"/>
              </a:rPr>
              <a:t>一直展現出很大很大的努力</a:t>
            </a:r>
            <a:r>
              <a:rPr lang="zh-CN" altLang="en-US" b="0" i="0" dirty="0">
                <a:effectLst/>
                <a:latin typeface="Roboto" panose="02000000000000000000" pitchFamily="2" charset="0"/>
              </a:rPr>
              <a:t>。</a:t>
            </a:r>
            <a:r>
              <a:rPr lang="zh-TW" altLang="en-US" b="0" i="0" dirty="0">
                <a:effectLst/>
                <a:latin typeface="Roboto" panose="02000000000000000000" pitchFamily="2" charset="0"/>
              </a:rPr>
              <a:t> </a:t>
            </a:r>
            <a:r>
              <a:rPr lang="zh-TW" altLang="en-US" dirty="0"/>
              <a:t/>
            </a:r>
            <a:br>
              <a:rPr lang="zh-TW" altLang="en-US" dirty="0"/>
            </a:br>
            <a:endParaRPr lang="en-MY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5DC015-7FA2-19CC-92CC-144EDD4C9266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B3370BD-9122-439F-9B76-75312D374E63}" type="slidenum">
              <a:rPr lang="en-GB" altLang="en-US" smtClean="0"/>
              <a:t>24</a:t>
            </a:fld>
            <a:endParaRPr lang="en-GB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E108BE-E240-D6B8-4C54-2631DA33E8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12" y="465382"/>
            <a:ext cx="9915524" cy="66103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A545CF-45BA-6A72-8078-8302DB6D3A44}"/>
              </a:ext>
            </a:extLst>
          </p:cNvPr>
          <p:cNvSpPr txBox="1"/>
          <p:nvPr/>
        </p:nvSpPr>
        <p:spPr>
          <a:xfrm>
            <a:off x="1135459" y="7026009"/>
            <a:ext cx="34563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/>
              <a:t>攝影者：</a:t>
            </a:r>
            <a:r>
              <a:rPr lang="zh-CN" altLang="en-US" sz="2000" dirty="0"/>
              <a:t>陳偉德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5058732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DF8B4E-8735-FB8B-67B3-6BA5B429DD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2927752" y="0"/>
            <a:ext cx="936104" cy="796383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TW" dirty="0"/>
              <a:t>︿</a:t>
            </a:r>
            <a:r>
              <a:rPr lang="zh-TW" altLang="en-US" b="0" i="0" dirty="0">
                <a:effectLst/>
                <a:latin typeface="Roboto" panose="02000000000000000000" pitchFamily="2" charset="0"/>
              </a:rPr>
              <a:t>演繹</a:t>
            </a:r>
            <a:r>
              <a:rPr lang="zh-TW" altLang="en-US" dirty="0"/>
              <a:t>佛陀一生          ～悟道</a:t>
            </a:r>
            <a:r>
              <a:rPr lang="en-US" altLang="zh-TW" dirty="0"/>
              <a:t>﹀</a:t>
            </a:r>
            <a:endParaRPr lang="en-MY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F28522-4494-94ED-401A-A980762064EB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B3370BD-9122-439F-9B76-75312D374E63}" type="slidenum">
              <a:rPr lang="en-GB" altLang="en-US" smtClean="0"/>
              <a:t>25</a:t>
            </a:fld>
            <a:endParaRPr lang="en-GB" altLang="en-US"/>
          </a:p>
        </p:txBody>
      </p:sp>
      <p:sp>
        <p:nvSpPr>
          <p:cNvPr id="6" name="Vertical Text Placeholder 2">
            <a:extLst>
              <a:ext uri="{FF2B5EF4-FFF2-40B4-BE49-F238E27FC236}">
                <a16:creationId xmlns:a16="http://schemas.microsoft.com/office/drawing/2014/main" id="{E61D5E42-435A-14E9-6841-51806EFA18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423988" y="104775"/>
            <a:ext cx="9915525" cy="7639050"/>
          </a:xfrm>
        </p:spPr>
        <p:txBody>
          <a:bodyPr/>
          <a:lstStyle/>
          <a:p>
            <a:r>
              <a:rPr lang="zh-TW" altLang="en-US" b="0" i="0" dirty="0">
                <a:effectLst/>
                <a:latin typeface="Roboto" panose="02000000000000000000" pitchFamily="2" charset="0"/>
              </a:rPr>
              <a:t>吉蘭丹</a:t>
            </a:r>
            <a:r>
              <a:rPr lang="zh-CN" altLang="en-US" b="0" i="0" dirty="0">
                <a:effectLst/>
                <a:latin typeface="Roboto" panose="02000000000000000000" pitchFamily="2" charset="0"/>
              </a:rPr>
              <a:t>支會</a:t>
            </a:r>
            <a:r>
              <a:rPr lang="zh-TW" altLang="en-US" b="0" i="0" dirty="0">
                <a:effectLst/>
                <a:latin typeface="Roboto" panose="02000000000000000000" pitchFamily="2" charset="0"/>
              </a:rPr>
              <a:t>落實人文教育</a:t>
            </a:r>
            <a:r>
              <a:rPr lang="zh-CN" altLang="en-US" b="0" i="0" dirty="0">
                <a:effectLst/>
                <a:latin typeface="Roboto" panose="02000000000000000000" pitchFamily="2" charset="0"/>
              </a:rPr>
              <a:t>二十一</a:t>
            </a:r>
            <a:r>
              <a:rPr lang="zh-TW" altLang="en-US" b="0" i="0" dirty="0">
                <a:effectLst/>
                <a:latin typeface="Roboto" panose="02000000000000000000" pitchFamily="2" charset="0"/>
              </a:rPr>
              <a:t>年，引導眾多學子拓展生命的寬度和深度，人文學校的家長和孩子們，</a:t>
            </a:r>
            <a:r>
              <a:rPr lang="zh-CN" altLang="en-US" dirty="0"/>
              <a:t>一起入經藏，</a:t>
            </a:r>
            <a:r>
              <a:rPr lang="zh-TW" altLang="en-US" b="0" i="0" dirty="0">
                <a:effectLst/>
                <a:latin typeface="Roboto" panose="02000000000000000000" pitchFamily="2" charset="0"/>
              </a:rPr>
              <a:t>希望將佛陀悟道，透過手語，傳達給觀眾。 </a:t>
            </a:r>
            <a:r>
              <a:rPr lang="zh-TW" altLang="en-US" dirty="0"/>
              <a:t/>
            </a:r>
            <a:br>
              <a:rPr lang="zh-TW" altLang="en-US" dirty="0"/>
            </a:b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42380454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E0AE59-435E-2ECD-0B95-8B84D70A9D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799756" y="78954"/>
            <a:ext cx="9915525" cy="7639050"/>
          </a:xfrm>
        </p:spPr>
        <p:txBody>
          <a:bodyPr/>
          <a:lstStyle/>
          <a:p>
            <a:r>
              <a:rPr lang="zh-CN" altLang="en-US" dirty="0"/>
              <a:t>法會之前，愛心家長和小菩薩們把握時間加緊的練習和</a:t>
            </a:r>
            <a:r>
              <a:rPr lang="zh-TW" altLang="en-US" dirty="0"/>
              <a:t>彩排，希望把最好的一面呈現出來                                   。</a:t>
            </a:r>
          </a:p>
          <a:p>
            <a:endParaRPr lang="en-MY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4D9EEE-B883-4467-6BF4-61AB4BC3FB1B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B3370BD-9122-439F-9B76-75312D374E63}" type="slidenum">
              <a:rPr lang="en-GB" altLang="en-US" smtClean="0"/>
              <a:t>26</a:t>
            </a:fld>
            <a:endParaRPr lang="en-GB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CE5C75-18AE-C9B9-503D-AC68E2C3D6AF}"/>
              </a:ext>
            </a:extLst>
          </p:cNvPr>
          <p:cNvSpPr txBox="1"/>
          <p:nvPr/>
        </p:nvSpPr>
        <p:spPr>
          <a:xfrm>
            <a:off x="961072" y="7244761"/>
            <a:ext cx="22209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/>
              <a:t>攝影者：</a:t>
            </a:r>
            <a:r>
              <a:rPr lang="zh-CN" altLang="en-US" sz="2000" dirty="0"/>
              <a:t>丘世強</a:t>
            </a:r>
            <a:endParaRPr lang="en-MY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4859CE-8EDA-4AD4-9C4C-D1AEE088B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96" y="3147382"/>
            <a:ext cx="7416824" cy="407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9822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1D5E42-435A-14E9-6841-51806EFA18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876675" y="118702"/>
            <a:ext cx="9915525" cy="7639050"/>
          </a:xfrm>
        </p:spPr>
        <p:txBody>
          <a:bodyPr/>
          <a:lstStyle/>
          <a:p>
            <a:r>
              <a:rPr lang="zh-TW" altLang="en-US" b="0" i="0" dirty="0">
                <a:effectLst/>
                <a:latin typeface="Roboto" panose="02000000000000000000" pitchFamily="2" charset="0"/>
              </a:rPr>
              <a:t>弘揚佛法志不移</a:t>
            </a:r>
            <a:r>
              <a:rPr lang="zh-CN" altLang="en-US" b="0" i="0" dirty="0">
                <a:effectLst/>
                <a:latin typeface="Roboto" panose="02000000000000000000" pitchFamily="2" charset="0"/>
              </a:rPr>
              <a:t>，</a:t>
            </a:r>
            <a:r>
              <a:rPr lang="zh-TW" altLang="en-US" b="0" i="0" dirty="0">
                <a:effectLst/>
                <a:latin typeface="Roboto" panose="02000000000000000000" pitchFamily="2" charset="0"/>
              </a:rPr>
              <a:t>小菩薩的演繹引來不少的掌聲。</a:t>
            </a:r>
            <a:endParaRPr lang="en-MY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F28522-4494-94ED-401A-A980762064EB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B3370BD-9122-439F-9B76-75312D374E63}" type="slidenum">
              <a:rPr lang="en-GB" altLang="en-US" smtClean="0"/>
              <a:t>27</a:t>
            </a:fld>
            <a:endParaRPr lang="en-GB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02A2BF-2742-06FB-5E30-FCC2DF44B8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3" t="26188" r="11655" b="8586"/>
          <a:stretch/>
        </p:blipFill>
        <p:spPr>
          <a:xfrm>
            <a:off x="271364" y="1565233"/>
            <a:ext cx="9369835" cy="54155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B91E49-059A-184B-97B1-7D5C9B2C0292}"/>
              </a:ext>
            </a:extLst>
          </p:cNvPr>
          <p:cNvSpPr txBox="1"/>
          <p:nvPr/>
        </p:nvSpPr>
        <p:spPr>
          <a:xfrm>
            <a:off x="1351484" y="6969178"/>
            <a:ext cx="34563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/>
              <a:t>攝影者：</a:t>
            </a:r>
            <a:r>
              <a:rPr lang="zh-CN" altLang="en-US" sz="2000" dirty="0"/>
              <a:t>陳偉德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2853154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31774B-269D-6283-814E-32F3F21349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2856096" y="461168"/>
            <a:ext cx="936104" cy="7265862"/>
          </a:xfrm>
        </p:spPr>
        <p:txBody>
          <a:bodyPr/>
          <a:lstStyle/>
          <a:p>
            <a:pPr>
              <a:lnSpc>
                <a:spcPct val="150000"/>
              </a:lnSpc>
              <a:buClr>
                <a:schemeClr val="accent1">
                  <a:lumMod val="40000"/>
                  <a:lumOff val="60000"/>
                </a:schemeClr>
              </a:buClr>
              <a:buSzPct val="120000"/>
            </a:pPr>
            <a:r>
              <a:rPr lang="zh-TW" altLang="en-US" dirty="0">
                <a:cs typeface="+mn-cs"/>
              </a:rPr>
              <a:t>從慈幼到慈少的成長蛻變，如今已萌芽，人文學校孩子們長大了。</a:t>
            </a:r>
            <a:endParaRPr lang="en-MY" dirty="0"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B428DB-35E2-C902-0615-D97DA2C5E9D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B3370BD-9122-439F-9B76-75312D374E63}" type="slidenum">
              <a:rPr lang="en-GB" altLang="en-US" smtClean="0"/>
              <a:t>28</a:t>
            </a:fld>
            <a:endParaRPr lang="en-GB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4D577F-92F0-97F8-BE6A-9C05EF15A005}"/>
              </a:ext>
            </a:extLst>
          </p:cNvPr>
          <p:cNvSpPr txBox="1"/>
          <p:nvPr/>
        </p:nvSpPr>
        <p:spPr>
          <a:xfrm>
            <a:off x="1438896" y="6818723"/>
            <a:ext cx="22209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/>
              <a:t>攝影者：葉國豪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493627-C0FE-3DF5-7079-5302CABF8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364" y="1087066"/>
            <a:ext cx="7450088" cy="558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701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7DCA5E-B35F-E28E-68F0-1CD5A51340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752084" y="78954"/>
            <a:ext cx="7092417" cy="7639050"/>
          </a:xfrm>
        </p:spPr>
        <p:txBody>
          <a:bodyPr/>
          <a:lstStyle/>
          <a:p>
            <a:r>
              <a:rPr lang="zh-TW" altLang="en-US" dirty="0"/>
              <a:t>十五歲的慈少高恩童為經藏演繹</a:t>
            </a:r>
            <a:r>
              <a:rPr lang="en-US" altLang="zh-TW" dirty="0"/>
              <a:t>︿</a:t>
            </a:r>
            <a:r>
              <a:rPr lang="zh-TW" altLang="en-US" dirty="0"/>
              <a:t>佛陀一生～悟道</a:t>
            </a:r>
            <a:r>
              <a:rPr lang="en-US" altLang="zh-TW" dirty="0"/>
              <a:t>﹀</a:t>
            </a:r>
            <a:r>
              <a:rPr lang="zh-TW" altLang="en-US" dirty="0"/>
              <a:t>作開場白，清晰的聲音娓娓道來，</a:t>
            </a:r>
            <a:r>
              <a:rPr lang="zh-CN" altLang="en-US" dirty="0"/>
              <a:t>自然</a:t>
            </a:r>
            <a:r>
              <a:rPr lang="zh-TW" altLang="en-US" dirty="0"/>
              <a:t>淡定</a:t>
            </a:r>
            <a:r>
              <a:rPr lang="zh-CN" altLang="en-US" dirty="0"/>
              <a:t>，</a:t>
            </a:r>
            <a:r>
              <a:rPr lang="zh-TW" altLang="en-US" dirty="0"/>
              <a:t> 值得贊嘆。</a:t>
            </a:r>
          </a:p>
          <a:p>
            <a:endParaRPr lang="en-MY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D889E-B7B7-AEF8-A53D-6965D813BBB1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B3370BD-9122-439F-9B76-75312D374E63}" type="slidenum">
              <a:rPr lang="en-GB" altLang="en-US" smtClean="0"/>
              <a:t>29</a:t>
            </a:fld>
            <a:endParaRPr lang="en-GB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E7443E-AA88-8B9D-396D-A1456F6029B3}"/>
              </a:ext>
            </a:extLst>
          </p:cNvPr>
          <p:cNvSpPr txBox="1"/>
          <p:nvPr/>
        </p:nvSpPr>
        <p:spPr>
          <a:xfrm>
            <a:off x="1135459" y="7026009"/>
            <a:ext cx="34563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/>
              <a:t>攝影者：</a:t>
            </a:r>
            <a:r>
              <a:rPr lang="zh-CN" altLang="en-US" sz="2000" dirty="0"/>
              <a:t>曾玉時</a:t>
            </a:r>
            <a:endParaRPr lang="zh-TW" alt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30510D-C97C-2C7A-ED41-35E27EF62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388" y="1515206"/>
            <a:ext cx="5050036" cy="550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297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56A484-7147-3778-C4D5-38BC084BF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655740" y="219869"/>
            <a:ext cx="9915525" cy="7639050"/>
          </a:xfrm>
        </p:spPr>
        <p:txBody>
          <a:bodyPr/>
          <a:lstStyle/>
          <a:p>
            <a:r>
              <a:rPr lang="zh-CN" altLang="en-US" dirty="0"/>
              <a:t>祝福晚會</a:t>
            </a:r>
            <a:r>
              <a:rPr lang="zh-TW" altLang="en-US" dirty="0"/>
              <a:t>司儀                       張溦玲</a:t>
            </a:r>
            <a:r>
              <a:rPr lang="zh-CN" altLang="en-US" dirty="0"/>
              <a:t>， 黄</a:t>
            </a:r>
            <a:r>
              <a:rPr lang="zh-TW" altLang="en-US" dirty="0"/>
              <a:t>振宇</a:t>
            </a:r>
            <a:endParaRPr lang="en-MY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46BAE1-7DC0-A157-4CBE-0EB0206FC11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B3370BD-9122-439F-9B76-75312D374E63}" type="slidenum">
              <a:rPr lang="en-GB" altLang="en-US" smtClean="0"/>
              <a:t>3</a:t>
            </a:fld>
            <a:endParaRPr lang="en-GB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9974E3-15FE-6CCA-A755-1DBE2C93A9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76304" y="1459801"/>
            <a:ext cx="7439591" cy="49597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84A301-01FC-7F0E-98D2-6E5F6EDF8C05}"/>
              </a:ext>
            </a:extLst>
          </p:cNvPr>
          <p:cNvSpPr txBox="1"/>
          <p:nvPr/>
        </p:nvSpPr>
        <p:spPr>
          <a:xfrm>
            <a:off x="1135459" y="7026009"/>
            <a:ext cx="34563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/>
              <a:t>攝影者：</a:t>
            </a:r>
            <a:r>
              <a:rPr lang="zh-CN" altLang="en-US" sz="2000" dirty="0"/>
              <a:t>陳偉德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9566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0A3F50-1D5C-D1E0-3D63-C5E9578C42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64452" y="150962"/>
            <a:ext cx="3506813" cy="7632848"/>
          </a:xfrm>
        </p:spPr>
        <p:txBody>
          <a:bodyPr/>
          <a:lstStyle/>
          <a:p>
            <a:r>
              <a:rPr lang="zh-TW" altLang="en-US" sz="6000" dirty="0">
                <a:solidFill>
                  <a:schemeClr val="bg1">
                    <a:lumMod val="85000"/>
                  </a:schemeClr>
                </a:solidFill>
                <a:cs typeface="+mn-cs"/>
              </a:rPr>
              <a:t>慈少</a:t>
            </a:r>
            <a:r>
              <a:rPr lang="zh-TW" altLang="en-US" dirty="0"/>
              <a:t>更協助充當起帶位的任務， 貼心的扶著老菩薩入場。。</a:t>
            </a:r>
          </a:p>
          <a:p>
            <a:endParaRPr lang="en-MY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212147-4E0C-4730-8615-8B362FC2FB14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B3370BD-9122-439F-9B76-75312D374E63}" type="slidenum">
              <a:rPr lang="en-GB" altLang="en-US" smtClean="0"/>
              <a:t>30</a:t>
            </a:fld>
            <a:endParaRPr lang="en-GB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4CCD45-0B62-C79E-24E4-AB182A994C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61945" y="1715700"/>
            <a:ext cx="6755057" cy="45033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DE3FAC-E86E-EDC1-E277-FF52C53A496E}"/>
              </a:ext>
            </a:extLst>
          </p:cNvPr>
          <p:cNvSpPr txBox="1"/>
          <p:nvPr/>
        </p:nvSpPr>
        <p:spPr>
          <a:xfrm>
            <a:off x="1999556" y="6944804"/>
            <a:ext cx="34563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/>
              <a:t>攝影者：</a:t>
            </a:r>
            <a:r>
              <a:rPr lang="zh-CN" altLang="en-US" sz="2000" dirty="0"/>
              <a:t>陳偉德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8887687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31774B-269D-6283-814E-32F3F21349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2834292" y="157908"/>
            <a:ext cx="936104" cy="7920880"/>
          </a:xfrm>
        </p:spPr>
        <p:txBody>
          <a:bodyPr/>
          <a:lstStyle/>
          <a:p>
            <a:pPr marL="427355" indent="-427355">
              <a:lnSpc>
                <a:spcPct val="150000"/>
              </a:lnSpc>
              <a:buClr>
                <a:schemeClr val="accent1">
                  <a:lumMod val="40000"/>
                  <a:lumOff val="60000"/>
                </a:schemeClr>
              </a:buClr>
              <a:buSzPct val="120000"/>
              <a:buFont typeface="Times New Roman" panose="02020603050405020304" pitchFamily="18" charset="0"/>
              <a:buChar char="•"/>
            </a:pPr>
            <a:r>
              <a:rPr lang="zh-TW" altLang="en-US" sz="6000" dirty="0">
                <a:solidFill>
                  <a:schemeClr val="bg1">
                    <a:lumMod val="85000"/>
                  </a:schemeClr>
                </a:solidFill>
                <a:cs typeface="+mn-cs"/>
              </a:rPr>
              <a:t>如今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cs typeface="+mn-cs"/>
              </a:rPr>
              <a:t>他們</a:t>
            </a:r>
            <a:r>
              <a:rPr lang="zh-TW" altLang="en-US" sz="6000" dirty="0">
                <a:solidFill>
                  <a:schemeClr val="bg1">
                    <a:lumMod val="85000"/>
                  </a:schemeClr>
                </a:solidFill>
                <a:cs typeface="+mn-cs"/>
              </a:rPr>
              <a:t>也跟著師姑師伯們學習承擔起捧心燈的環節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cs typeface="+mn-cs"/>
              </a:rPr>
              <a:t>。</a:t>
            </a:r>
            <a:endParaRPr lang="en-MY" sz="6000" dirty="0">
              <a:solidFill>
                <a:schemeClr val="bg1">
                  <a:lumMod val="85000"/>
                </a:schemeClr>
              </a:solidFill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B428DB-35E2-C902-0615-D97DA2C5E9D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B3370BD-9122-439F-9B76-75312D374E63}" type="slidenum">
              <a:rPr lang="en-GB" altLang="en-US" smtClean="0"/>
              <a:t>31</a:t>
            </a:fld>
            <a:endParaRPr lang="en-GB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BE7F16-BE8D-6633-A096-AE61D40DEE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3492" y="294978"/>
            <a:ext cx="6864763" cy="68647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4D577F-92F0-97F8-BE6A-9C05EF15A005}"/>
              </a:ext>
            </a:extLst>
          </p:cNvPr>
          <p:cNvSpPr txBox="1"/>
          <p:nvPr/>
        </p:nvSpPr>
        <p:spPr>
          <a:xfrm>
            <a:off x="1279476" y="7279754"/>
            <a:ext cx="22209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/>
              <a:t>攝影者：</a:t>
            </a:r>
            <a:r>
              <a:rPr lang="zh-CN" altLang="en-US" sz="2000" dirty="0"/>
              <a:t>彭瑞月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5003718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114755-293B-7822-6BCF-51389A5E4D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876675" y="147861"/>
            <a:ext cx="9915525" cy="7639050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660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Aptos" panose="020B0004020202020204" pitchFamily="34" charset="0"/>
                <a:ea typeface="DFKai-SB" panose="03000509000000000000"/>
                <a:cs typeface="Times New Roman" panose="02020603050405020304" pitchFamily="18" charset="0"/>
              </a:rPr>
              <a:t>莊嚴的盛會</a:t>
            </a:r>
            <a:r>
              <a:rPr lang="zh-CN" altLang="en-US" sz="660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Aptos" panose="020B0004020202020204" pitchFamily="34" charset="0"/>
                <a:ea typeface="DFKai-SB" panose="03000509000000000000"/>
                <a:cs typeface="Times New Roman" panose="02020603050405020304" pitchFamily="18" charset="0"/>
              </a:rPr>
              <a:t>，</a:t>
            </a:r>
            <a:r>
              <a:rPr lang="zh-TW" altLang="en-US" sz="660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Aptos" panose="020B0004020202020204" pitchFamily="34" charset="0"/>
                <a:ea typeface="DFKai-SB" panose="03000509000000000000"/>
                <a:cs typeface="Times New Roman" panose="02020603050405020304" pitchFamily="18" charset="0"/>
              </a:rPr>
              <a:t>彙聚大家愛的能量，</a:t>
            </a:r>
            <a:r>
              <a:rPr lang="zh-TW" altLang="en-US" sz="6600" b="0" i="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Roboto" panose="02000000000000000000" pitchFamily="2" charset="0"/>
              </a:rPr>
              <a:t>一起祈</a:t>
            </a:r>
            <a:r>
              <a:rPr lang="zh-CN" altLang="en-US" sz="6600" b="0" i="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Roboto" panose="02000000000000000000" pitchFamily="2" charset="0"/>
              </a:rPr>
              <a:t>福。</a:t>
            </a:r>
            <a:endParaRPr lang="en-MY" sz="6600" dirty="0">
              <a:solidFill>
                <a:schemeClr val="accent1">
                  <a:lumMod val="40000"/>
                  <a:lumOff val="60000"/>
                </a:schemeClr>
              </a:solidFill>
              <a:ea typeface="DFKai-SB" panose="0300050900000000000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EB4248-1778-91D9-0B51-331564D380D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B3370BD-9122-439F-9B76-75312D374E63}" type="slidenum">
              <a:rPr lang="en-GB" altLang="en-US" smtClean="0"/>
              <a:t>32</a:t>
            </a:fld>
            <a:endParaRPr lang="en-GB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60ADAC-875A-EC79-A0C5-A7CEE4871C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56" y="1087066"/>
            <a:ext cx="9181018" cy="61206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25964E-C99A-0042-E466-0D54DB12B9FF}"/>
              </a:ext>
            </a:extLst>
          </p:cNvPr>
          <p:cNvSpPr txBox="1"/>
          <p:nvPr/>
        </p:nvSpPr>
        <p:spPr>
          <a:xfrm>
            <a:off x="1135460" y="7207745"/>
            <a:ext cx="34563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/>
              <a:t>攝影者：</a:t>
            </a:r>
            <a:r>
              <a:rPr lang="zh-CN" altLang="en-US" sz="2000" dirty="0"/>
              <a:t>陳偉德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9038239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EC491AE-B1AD-A63C-B16E-43B43AF46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1524" y="222970"/>
            <a:ext cx="9433048" cy="7074786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24080E-C124-DA8A-AC6C-9249922D2D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315670" y="246330"/>
            <a:ext cx="3267406" cy="760948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TW" altLang="en-US" sz="6000" dirty="0">
                <a:solidFill>
                  <a:schemeClr val="bg1">
                    <a:lumMod val="85000"/>
                  </a:schemeClr>
                </a:solidFill>
                <a:effectLst/>
                <a:latin typeface="Aptos" panose="020B0004020202020204" pitchFamily="34" charset="0"/>
                <a:ea typeface="DFKai-SB" panose="03000509000000000000"/>
                <a:cs typeface="Times New Roman" panose="02020603050405020304" pitchFamily="18" charset="0"/>
              </a:rPr>
              <a:t>人人點燃自己的心燈</a:t>
            </a:r>
            <a:endParaRPr lang="en-MY" sz="6000" dirty="0">
              <a:solidFill>
                <a:schemeClr val="bg1">
                  <a:lumMod val="85000"/>
                </a:schemeClr>
              </a:solidFill>
              <a:ea typeface="DFKai-SB" panose="0300050900000000000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D56FBB-FD67-2785-65FD-F4895558264E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B3370BD-9122-439F-9B76-75312D374E63}" type="slidenum">
              <a:rPr lang="en-GB" altLang="en-US" smtClean="0"/>
              <a:t>33</a:t>
            </a:fld>
            <a:endParaRPr lang="en-GB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2AD929-CB21-C06F-F1AB-B18B2BBD9FA0}"/>
              </a:ext>
            </a:extLst>
          </p:cNvPr>
          <p:cNvSpPr txBox="1"/>
          <p:nvPr/>
        </p:nvSpPr>
        <p:spPr>
          <a:xfrm>
            <a:off x="1495500" y="7351762"/>
            <a:ext cx="22209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/>
              <a:t>攝影者：葉國豪</a:t>
            </a:r>
          </a:p>
        </p:txBody>
      </p:sp>
    </p:spTree>
    <p:extLst>
      <p:ext uri="{BB962C8B-B14F-4D97-AF65-F5344CB8AC3E}">
        <p14:creationId xmlns:p14="http://schemas.microsoft.com/office/powerpoint/2010/main" val="35123247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24080E-C124-DA8A-AC6C-9249922D2D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2823406" y="366792"/>
            <a:ext cx="936104" cy="769128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TW" altLang="en-US" sz="6000" b="0" i="0" dirty="0">
                <a:solidFill>
                  <a:schemeClr val="bg1">
                    <a:lumMod val="85000"/>
                  </a:schemeClr>
                </a:solidFill>
                <a:effectLst/>
                <a:latin typeface="Roboto" panose="02000000000000000000" pitchFamily="2" charset="0"/>
              </a:rPr>
              <a:t>祈願來年風調雨順，              平安健康，                                       眾人福慧增長。</a:t>
            </a:r>
            <a:endParaRPr lang="en-MY" sz="6000" dirty="0">
              <a:solidFill>
                <a:schemeClr val="bg1">
                  <a:lumMod val="95000"/>
                </a:schemeClr>
              </a:solidFill>
              <a:ea typeface="DFKai-SB" panose="0300050900000000000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D56FBB-FD67-2785-65FD-F4895558264E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B3370BD-9122-439F-9B76-75312D374E63}" type="slidenum">
              <a:rPr lang="en-GB" altLang="en-US" smtClean="0"/>
              <a:t>34</a:t>
            </a:fld>
            <a:endParaRPr lang="en-GB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2AD929-CB21-C06F-F1AB-B18B2BBD9FA0}"/>
              </a:ext>
            </a:extLst>
          </p:cNvPr>
          <p:cNvSpPr txBox="1"/>
          <p:nvPr/>
        </p:nvSpPr>
        <p:spPr>
          <a:xfrm>
            <a:off x="1207468" y="7259246"/>
            <a:ext cx="22209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/>
              <a:t>攝影者：</a:t>
            </a:r>
            <a:r>
              <a:rPr lang="zh-CN" altLang="en-US" sz="2000" dirty="0"/>
              <a:t>丘世強</a:t>
            </a:r>
            <a:endParaRPr lang="zh-TW" alt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130487-136C-4989-AA69-805A17090E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44" y="655018"/>
            <a:ext cx="8601957" cy="645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049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23C876-E100-BD3D-4B41-76AC311C5A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081909" y="15702"/>
            <a:ext cx="9710291" cy="8063086"/>
          </a:xfrm>
        </p:spPr>
        <p:txBody>
          <a:bodyPr/>
          <a:lstStyle/>
          <a:p>
            <a:r>
              <a:rPr lang="zh-TW" altLang="en-US" dirty="0"/>
              <a:t>負責人以最誠摯的心送上上人的祝福</a:t>
            </a:r>
            <a:r>
              <a:rPr lang="zh-CN" altLang="en-US" dirty="0"/>
              <a:t>，</a:t>
            </a:r>
            <a:r>
              <a:rPr lang="zh-TW" altLang="en-US" dirty="0"/>
              <a:t>祝福</a:t>
            </a:r>
            <a:r>
              <a:rPr lang="zh-CN" altLang="en-US" dirty="0"/>
              <a:t>大家平安吉祥</a:t>
            </a:r>
            <a:r>
              <a:rPr lang="zh-TW" altLang="en-US" dirty="0"/>
              <a:t>。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D56FBB-FD67-2785-65FD-F4895558264E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B3370BD-9122-439F-9B76-75312D374E63}" type="slidenum">
              <a:rPr lang="en-GB" altLang="en-US" smtClean="0"/>
              <a:t>35</a:t>
            </a:fld>
            <a:endParaRPr lang="en-GB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83C994-4178-AA37-4C6C-D23FEE76F2E4}"/>
              </a:ext>
            </a:extLst>
          </p:cNvPr>
          <p:cNvSpPr txBox="1"/>
          <p:nvPr/>
        </p:nvSpPr>
        <p:spPr>
          <a:xfrm>
            <a:off x="696119" y="6904864"/>
            <a:ext cx="22209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/>
              <a:t>攝影者：</a:t>
            </a:r>
            <a:r>
              <a:rPr lang="zh-CN" altLang="en-US" sz="2000" dirty="0"/>
              <a:t>陳偉德</a:t>
            </a:r>
            <a:endParaRPr lang="zh-TW" altLang="en-US" sz="2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5AA521A-DB87-87C9-4883-099EBB74E7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96" y="847040"/>
            <a:ext cx="8928992" cy="595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235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C3B42A-B745-5A18-D412-1127B8D6989E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B3370BD-9122-439F-9B76-75312D374E63}" type="slidenum">
              <a:rPr lang="en-GB" altLang="en-US" smtClean="0"/>
              <a:t>36</a:t>
            </a:fld>
            <a:endParaRPr lang="en-GB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A21CDE-959F-7915-5413-D42AD0DC6A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2216" y="1980371"/>
            <a:ext cx="6402908" cy="42686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DB573B-BC75-2537-3BD2-B92B57C9B1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27848" y="1807146"/>
            <a:ext cx="6696744" cy="4464496"/>
          </a:xfrm>
          <a:prstGeom prst="rect">
            <a:avLst/>
          </a:prstGeom>
        </p:spPr>
      </p:pic>
      <p:sp>
        <p:nvSpPr>
          <p:cNvPr id="15" name="Vertical Title 1">
            <a:extLst>
              <a:ext uri="{FF2B5EF4-FFF2-40B4-BE49-F238E27FC236}">
                <a16:creationId xmlns:a16="http://schemas.microsoft.com/office/drawing/2014/main" id="{4F666F74-C0E7-8766-3268-8AE7FEF0CF95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12584732" y="906439"/>
            <a:ext cx="936625" cy="7691438"/>
          </a:xfrm>
          <a:prstGeom prst="rect">
            <a:avLst/>
          </a:prstGeom>
        </p:spPr>
        <p:txBody>
          <a:bodyPr vert="eaVert" anchorCtr="0"/>
          <a:lstStyle>
            <a:lvl1pPr marL="0" indent="0" algn="l" defTabSz="449580" rtl="0" eaLnBrk="0" fontAlgn="base" hangingPunct="0">
              <a:lnSpc>
                <a:spcPct val="84000"/>
              </a:lnSpc>
              <a:spcBef>
                <a:spcPct val="0"/>
              </a:spcBef>
              <a:spcAft>
                <a:spcPct val="0"/>
              </a:spcAft>
              <a:buClr>
                <a:srgbClr val="95EFA2"/>
              </a:buClr>
              <a:buSzPct val="100000"/>
              <a:buFont typeface="Times New Roman" panose="02020603050405020304" pitchFamily="18" charset="0"/>
              <a:defRPr sz="6600">
                <a:solidFill>
                  <a:schemeClr val="accent1">
                    <a:lumMod val="40000"/>
                    <a:lumOff val="6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+mj-cs"/>
              </a:defRPr>
            </a:lvl1pPr>
            <a:lvl2pPr algn="l" defTabSz="449580" rtl="0" eaLnBrk="0" fontAlgn="base" hangingPunct="0">
              <a:lnSpc>
                <a:spcPct val="84000"/>
              </a:lnSpc>
              <a:spcBef>
                <a:spcPct val="0"/>
              </a:spcBef>
              <a:spcAft>
                <a:spcPct val="0"/>
              </a:spcAft>
              <a:buClr>
                <a:srgbClr val="95EFA2"/>
              </a:buClr>
              <a:buSzPct val="100000"/>
              <a:buFont typeface="Times New Roman" panose="02020603050405020304" pitchFamily="18" charset="0"/>
              <a:defRPr sz="6000">
                <a:solidFill>
                  <a:srgbClr val="95EFA2"/>
                </a:solidFill>
                <a:latin typeface="Times New Roman" panose="02020603050405020304" pitchFamily="18" charset="0"/>
                <a:ea typeface="文鼎顏楷" charset="0"/>
                <a:cs typeface="文鼎顏楷" charset="0"/>
              </a:defRPr>
            </a:lvl2pPr>
            <a:lvl3pPr algn="l" defTabSz="449580" rtl="0" eaLnBrk="0" fontAlgn="base" hangingPunct="0">
              <a:lnSpc>
                <a:spcPct val="84000"/>
              </a:lnSpc>
              <a:spcBef>
                <a:spcPct val="0"/>
              </a:spcBef>
              <a:spcAft>
                <a:spcPct val="0"/>
              </a:spcAft>
              <a:buClr>
                <a:srgbClr val="95EFA2"/>
              </a:buClr>
              <a:buSzPct val="100000"/>
              <a:buFont typeface="Times New Roman" panose="02020603050405020304" pitchFamily="18" charset="0"/>
              <a:defRPr sz="6000">
                <a:solidFill>
                  <a:srgbClr val="95EFA2"/>
                </a:solidFill>
                <a:latin typeface="Times New Roman" panose="02020603050405020304" pitchFamily="18" charset="0"/>
                <a:ea typeface="文鼎顏楷" charset="0"/>
                <a:cs typeface="文鼎顏楷" charset="0"/>
              </a:defRPr>
            </a:lvl3pPr>
            <a:lvl4pPr algn="l" defTabSz="449580" rtl="0" eaLnBrk="0" fontAlgn="base" hangingPunct="0">
              <a:lnSpc>
                <a:spcPct val="84000"/>
              </a:lnSpc>
              <a:spcBef>
                <a:spcPct val="0"/>
              </a:spcBef>
              <a:spcAft>
                <a:spcPct val="0"/>
              </a:spcAft>
              <a:buClr>
                <a:srgbClr val="95EFA2"/>
              </a:buClr>
              <a:buSzPct val="100000"/>
              <a:buFont typeface="Times New Roman" panose="02020603050405020304" pitchFamily="18" charset="0"/>
              <a:defRPr sz="6000">
                <a:solidFill>
                  <a:srgbClr val="95EFA2"/>
                </a:solidFill>
                <a:latin typeface="Times New Roman" panose="02020603050405020304" pitchFamily="18" charset="0"/>
                <a:ea typeface="文鼎顏楷" charset="0"/>
                <a:cs typeface="文鼎顏楷" charset="0"/>
              </a:defRPr>
            </a:lvl4pPr>
            <a:lvl5pPr algn="l" defTabSz="449580" rtl="0" eaLnBrk="0" fontAlgn="base" hangingPunct="0">
              <a:lnSpc>
                <a:spcPct val="84000"/>
              </a:lnSpc>
              <a:spcBef>
                <a:spcPct val="0"/>
              </a:spcBef>
              <a:spcAft>
                <a:spcPct val="0"/>
              </a:spcAft>
              <a:buClr>
                <a:srgbClr val="95EFA2"/>
              </a:buClr>
              <a:buSzPct val="100000"/>
              <a:buFont typeface="Times New Roman" panose="02020603050405020304" pitchFamily="18" charset="0"/>
              <a:defRPr sz="6000">
                <a:solidFill>
                  <a:srgbClr val="95EFA2"/>
                </a:solidFill>
                <a:latin typeface="Times New Roman" panose="02020603050405020304" pitchFamily="18" charset="0"/>
                <a:ea typeface="文鼎顏楷" charset="0"/>
                <a:cs typeface="文鼎顏楷" charset="0"/>
              </a:defRPr>
            </a:lvl5pPr>
            <a:lvl6pPr marL="457200" algn="l" defTabSz="449580" rtl="0" eaLnBrk="0" fontAlgn="base" hangingPunct="0">
              <a:lnSpc>
                <a:spcPct val="84000"/>
              </a:lnSpc>
              <a:spcBef>
                <a:spcPct val="0"/>
              </a:spcBef>
              <a:spcAft>
                <a:spcPct val="0"/>
              </a:spcAft>
              <a:buClr>
                <a:srgbClr val="95EFA2"/>
              </a:buClr>
              <a:buSzPct val="100000"/>
              <a:buFont typeface="Times New Roman" panose="02020603050405020304" pitchFamily="18" charset="0"/>
              <a:defRPr sz="6000">
                <a:solidFill>
                  <a:srgbClr val="95EFA2"/>
                </a:solidFill>
                <a:latin typeface="Times New Roman" panose="02020603050405020304" pitchFamily="18" charset="0"/>
                <a:ea typeface="文鼎顏楷" charset="0"/>
                <a:cs typeface="文鼎顏楷" charset="0"/>
              </a:defRPr>
            </a:lvl6pPr>
            <a:lvl7pPr marL="914400" algn="l" defTabSz="449580" rtl="0" eaLnBrk="0" fontAlgn="base" hangingPunct="0">
              <a:lnSpc>
                <a:spcPct val="84000"/>
              </a:lnSpc>
              <a:spcBef>
                <a:spcPct val="0"/>
              </a:spcBef>
              <a:spcAft>
                <a:spcPct val="0"/>
              </a:spcAft>
              <a:buClr>
                <a:srgbClr val="95EFA2"/>
              </a:buClr>
              <a:buSzPct val="100000"/>
              <a:buFont typeface="Times New Roman" panose="02020603050405020304" pitchFamily="18" charset="0"/>
              <a:defRPr sz="6000">
                <a:solidFill>
                  <a:srgbClr val="95EFA2"/>
                </a:solidFill>
                <a:latin typeface="Times New Roman" panose="02020603050405020304" pitchFamily="18" charset="0"/>
                <a:ea typeface="文鼎顏楷" charset="0"/>
                <a:cs typeface="文鼎顏楷" charset="0"/>
              </a:defRPr>
            </a:lvl7pPr>
            <a:lvl8pPr marL="1371600" algn="l" defTabSz="449580" rtl="0" eaLnBrk="0" fontAlgn="base" hangingPunct="0">
              <a:lnSpc>
                <a:spcPct val="84000"/>
              </a:lnSpc>
              <a:spcBef>
                <a:spcPct val="0"/>
              </a:spcBef>
              <a:spcAft>
                <a:spcPct val="0"/>
              </a:spcAft>
              <a:buClr>
                <a:srgbClr val="95EFA2"/>
              </a:buClr>
              <a:buSzPct val="100000"/>
              <a:buFont typeface="Times New Roman" panose="02020603050405020304" pitchFamily="18" charset="0"/>
              <a:defRPr sz="6000">
                <a:solidFill>
                  <a:srgbClr val="95EFA2"/>
                </a:solidFill>
                <a:latin typeface="Times New Roman" panose="02020603050405020304" pitchFamily="18" charset="0"/>
                <a:ea typeface="文鼎顏楷" charset="0"/>
                <a:cs typeface="文鼎顏楷" charset="0"/>
              </a:defRPr>
            </a:lvl8pPr>
            <a:lvl9pPr marL="1828800" algn="l" defTabSz="449580" rtl="0" eaLnBrk="0" fontAlgn="base" hangingPunct="0">
              <a:lnSpc>
                <a:spcPct val="84000"/>
              </a:lnSpc>
              <a:spcBef>
                <a:spcPct val="0"/>
              </a:spcBef>
              <a:spcAft>
                <a:spcPct val="0"/>
              </a:spcAft>
              <a:buClr>
                <a:srgbClr val="95EFA2"/>
              </a:buClr>
              <a:buSzPct val="100000"/>
              <a:buFont typeface="Times New Roman" panose="02020603050405020304" pitchFamily="18" charset="0"/>
              <a:defRPr sz="6000">
                <a:solidFill>
                  <a:srgbClr val="95EFA2"/>
                </a:solidFill>
                <a:latin typeface="Times New Roman" panose="02020603050405020304" pitchFamily="18" charset="0"/>
                <a:ea typeface="文鼎顏楷" charset="0"/>
                <a:cs typeface="文鼎顏楷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b="0" kern="0" dirty="0">
                <a:latin typeface="Roboto" panose="02000000000000000000" pitchFamily="2" charset="0"/>
              </a:rPr>
              <a:t>福慧紅包匯聚愛              祝福紊繞啟愛心</a:t>
            </a:r>
            <a:r>
              <a:rPr lang="en-MY" b="0" kern="0" dirty="0"/>
              <a:t/>
            </a:r>
            <a:br>
              <a:rPr lang="en-MY" b="0" kern="0" dirty="0"/>
            </a:br>
            <a:endParaRPr lang="en-MY" b="0" kern="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47C4D2-4459-C976-253A-E2A6E307B43A}"/>
              </a:ext>
            </a:extLst>
          </p:cNvPr>
          <p:cNvSpPr txBox="1"/>
          <p:nvPr/>
        </p:nvSpPr>
        <p:spPr>
          <a:xfrm>
            <a:off x="923960" y="7283977"/>
            <a:ext cx="22209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/>
              <a:t>攝影者：</a:t>
            </a:r>
            <a:r>
              <a:rPr lang="zh-CN" altLang="en-US" sz="2000" dirty="0"/>
              <a:t>陳偉德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6494873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18FD63-27A9-1C84-4578-4ADE112CB3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433626" y="78954"/>
            <a:ext cx="8358574" cy="7999834"/>
          </a:xfrm>
        </p:spPr>
        <p:txBody>
          <a:bodyPr/>
          <a:lstStyle/>
          <a:p>
            <a:r>
              <a:rPr lang="zh-TW" altLang="en-US" dirty="0"/>
              <a:t>場外的攤位，展示慈濟在不同領域的慈善工作</a:t>
            </a:r>
            <a:r>
              <a:rPr lang="zh-CN" altLang="en-US" dirty="0"/>
              <a:t>，</a:t>
            </a:r>
            <a:r>
              <a:rPr lang="zh-TW" altLang="en-US" dirty="0"/>
              <a:t>讓民衆對慈濟的各個志業體有更多的瞭                                         解。</a:t>
            </a:r>
            <a:endParaRPr lang="en-MY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628569-CBE8-DCCC-58C7-FE3A661912C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B3370BD-9122-439F-9B76-75312D374E63}" type="slidenum">
              <a:rPr lang="en-GB" altLang="en-US" smtClean="0"/>
              <a:t>37</a:t>
            </a:fld>
            <a:endParaRPr lang="en-GB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A96339-39C8-7D8C-7A1D-D02E8E9E4B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42" y="2239194"/>
            <a:ext cx="7628941" cy="50859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99EDDA-52FB-B834-D167-1753F944DA31}"/>
              </a:ext>
            </a:extLst>
          </p:cNvPr>
          <p:cNvSpPr txBox="1"/>
          <p:nvPr/>
        </p:nvSpPr>
        <p:spPr>
          <a:xfrm>
            <a:off x="666443" y="7325155"/>
            <a:ext cx="34563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/>
              <a:t>攝影者：</a:t>
            </a:r>
            <a:r>
              <a:rPr lang="zh-CN" altLang="en-US" sz="2000" dirty="0"/>
              <a:t>陳偉德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8225285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EFC49F-6FED-056E-B5CE-0B1E78D8B1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zh-TW" altLang="en-US" dirty="0"/>
              <a:t>鼓勵小錢行大善，宣導五毛錢也可以救人</a:t>
            </a:r>
          </a:p>
          <a:p>
            <a:endParaRPr lang="zh-TW" altLang="en-US" dirty="0"/>
          </a:p>
          <a:p>
            <a:endParaRPr lang="en-MY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22A8E-4E14-4B84-05B4-96CBC55E8921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B3370BD-9122-439F-9B76-75312D374E63}" type="slidenum">
              <a:rPr lang="en-GB" altLang="en-US" smtClean="0"/>
              <a:t>38</a:t>
            </a:fld>
            <a:endParaRPr lang="en-GB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42A34C-38B9-2A8E-2E0A-71BE693DBC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14477" y="2132503"/>
            <a:ext cx="6063573" cy="4042381"/>
          </a:xfrm>
          <a:prstGeom prst="rect">
            <a:avLst/>
          </a:prstGeom>
        </p:spPr>
      </p:pic>
      <p:sp>
        <p:nvSpPr>
          <p:cNvPr id="6" name="Vertical Text Placeholder 2">
            <a:extLst>
              <a:ext uri="{FF2B5EF4-FFF2-40B4-BE49-F238E27FC236}">
                <a16:creationId xmlns:a16="http://schemas.microsoft.com/office/drawing/2014/main" id="{197518C8-4CBE-2982-69F8-5D5E529DF8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2584113" y="307975"/>
            <a:ext cx="936625" cy="7691438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6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竹筒回娘家</a:t>
            </a:r>
            <a:endParaRPr lang="en-MY" sz="66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72803E-D43D-BE2B-6C89-7A63434DA6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00725" y="2132503"/>
            <a:ext cx="6063573" cy="40423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BF6FBA-F7AB-99E3-0BBF-0BDBEB3EC8C3}"/>
              </a:ext>
            </a:extLst>
          </p:cNvPr>
          <p:cNvSpPr txBox="1"/>
          <p:nvPr/>
        </p:nvSpPr>
        <p:spPr>
          <a:xfrm>
            <a:off x="1004333" y="7156543"/>
            <a:ext cx="34563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/>
              <a:t>攝影者：</a:t>
            </a:r>
            <a:r>
              <a:rPr lang="zh-CN" altLang="en-US" sz="2000" dirty="0"/>
              <a:t>陳偉德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2332895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A7812E-D74B-7557-A5E3-EF5B78E3433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B3370BD-9122-439F-9B76-75312D374E63}" type="slidenum">
              <a:rPr lang="en-GB" altLang="en-US" smtClean="0"/>
              <a:t>39</a:t>
            </a:fld>
            <a:endParaRPr lang="en-GB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7CADD7-20A0-E90B-D6E4-001D5CB93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1364" y="4021365"/>
            <a:ext cx="5760640" cy="31284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F5DA68-9A1A-19E1-7142-A7B27B90F15F}"/>
              </a:ext>
            </a:extLst>
          </p:cNvPr>
          <p:cNvSpPr txBox="1"/>
          <p:nvPr/>
        </p:nvSpPr>
        <p:spPr>
          <a:xfrm>
            <a:off x="1927548" y="7279754"/>
            <a:ext cx="22209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/>
              <a:t>攝影者：葉國豪</a:t>
            </a:r>
          </a:p>
        </p:txBody>
      </p:sp>
      <p:sp>
        <p:nvSpPr>
          <p:cNvPr id="6" name="Vertical Text Placeholder 2">
            <a:extLst>
              <a:ext uri="{FF2B5EF4-FFF2-40B4-BE49-F238E27FC236}">
                <a16:creationId xmlns:a16="http://schemas.microsoft.com/office/drawing/2014/main" id="{90CBAB81-6481-4D02-0278-6B0CA2C10D33}"/>
              </a:ext>
            </a:extLst>
          </p:cNvPr>
          <p:cNvSpPr txBox="1">
            <a:spLocks/>
          </p:cNvSpPr>
          <p:nvPr/>
        </p:nvSpPr>
        <p:spPr>
          <a:xfrm>
            <a:off x="11084448" y="78954"/>
            <a:ext cx="2727057" cy="7999834"/>
          </a:xfrm>
          <a:prstGeom prst="rect">
            <a:avLst/>
          </a:prstGeom>
        </p:spPr>
        <p:txBody>
          <a:bodyPr vert="eaVert"/>
          <a:lstStyle>
            <a:lvl1pPr marL="427355" indent="-427355" algn="l" defTabSz="449580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40000"/>
                  <a:lumOff val="60000"/>
                </a:schemeClr>
              </a:buClr>
              <a:buSzPct val="120000"/>
              <a:buFont typeface="Times New Roman" panose="02020603050405020304" pitchFamily="18" charset="0"/>
              <a:buChar char="•"/>
              <a:defRPr sz="6000">
                <a:solidFill>
                  <a:schemeClr val="bg1">
                    <a:lumMod val="8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+mn-cs"/>
              </a:defRPr>
            </a:lvl1pPr>
            <a:lvl2pPr marL="577850" indent="0" algn="l" defTabSz="449580" rtl="0" eaLnBrk="0" fontAlgn="base" hangingPunct="0">
              <a:lnSpc>
                <a:spcPct val="70000"/>
              </a:lnSpc>
              <a:spcBef>
                <a:spcPts val="1125"/>
              </a:spcBef>
              <a:spcAft>
                <a:spcPct val="0"/>
              </a:spcAft>
              <a:buClr>
                <a:srgbClr val="786950"/>
              </a:buClr>
              <a:buSzPct val="100000"/>
              <a:buFont typeface="Wingdings" panose="05000000000000000000" pitchFamily="2" charset="2"/>
              <a:buNone/>
              <a:defRPr sz="4500">
                <a:solidFill>
                  <a:srgbClr val="000000"/>
                </a:solidFill>
                <a:latin typeface="+mn-lt"/>
                <a:ea typeface="MingLiU" panose="02020509000000000000" pitchFamily="49" charset="-120"/>
              </a:defRPr>
            </a:lvl2pPr>
            <a:lvl3pPr marL="1446530" indent="-290830" algn="l" defTabSz="449580" rtl="0" eaLnBrk="0" fontAlgn="base" hangingPunct="0">
              <a:lnSpc>
                <a:spcPct val="70000"/>
              </a:lnSpc>
              <a:spcBef>
                <a:spcPts val="7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100">
                <a:solidFill>
                  <a:srgbClr val="000000"/>
                </a:solidFill>
                <a:latin typeface="+mn-lt"/>
                <a:ea typeface="PMingLiU" panose="02020500000000000000" pitchFamily="18" charset="-120"/>
              </a:defRPr>
            </a:lvl3pPr>
            <a:lvl4pPr marL="2030730" indent="-290830" algn="l" defTabSz="449580" rtl="0" eaLnBrk="0" fontAlgn="base" hangingPunct="0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600">
                <a:solidFill>
                  <a:srgbClr val="000000"/>
                </a:solidFill>
                <a:latin typeface="+mn-lt"/>
                <a:ea typeface="PMingLiU" panose="02020500000000000000" pitchFamily="18" charset="-120"/>
              </a:defRPr>
            </a:lvl4pPr>
            <a:lvl5pPr marL="2614930" indent="-290830" algn="l" defTabSz="449580" rtl="0" eaLnBrk="0" fontAlgn="base" hangingPunct="0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PMingLiU" panose="02020500000000000000" pitchFamily="18" charset="-120"/>
              </a:defRPr>
            </a:lvl5pPr>
            <a:lvl6pPr marL="3072130" indent="-290830" algn="l" defTabSz="449580" rtl="0" eaLnBrk="0" fontAlgn="base" hangingPunct="0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PMingLiU" panose="02020500000000000000" pitchFamily="18" charset="-120"/>
              </a:defRPr>
            </a:lvl6pPr>
            <a:lvl7pPr marL="3529330" indent="-290830" algn="l" defTabSz="449580" rtl="0" eaLnBrk="0" fontAlgn="base" hangingPunct="0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PMingLiU" panose="02020500000000000000" pitchFamily="18" charset="-120"/>
              </a:defRPr>
            </a:lvl7pPr>
            <a:lvl8pPr marL="3986530" indent="-290830" algn="l" defTabSz="449580" rtl="0" eaLnBrk="0" fontAlgn="base" hangingPunct="0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PMingLiU" panose="02020500000000000000" pitchFamily="18" charset="-120"/>
              </a:defRPr>
            </a:lvl8pPr>
            <a:lvl9pPr marL="4443730" indent="-290830" algn="l" defTabSz="449580" rtl="0" eaLnBrk="0" fontAlgn="base" hangingPunct="0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PMingLiU" panose="02020500000000000000" pitchFamily="18" charset="-120"/>
              </a:defRPr>
            </a:lvl9pPr>
          </a:lstStyle>
          <a:p>
            <a:r>
              <a:rPr lang="zh-TW" altLang="en-US" b="0" dirty="0">
                <a:solidFill>
                  <a:schemeClr val="bg1">
                    <a:lumMod val="8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民眾帶著竹筒回娘家，把過去一年累積下來的點滴愛心，為有需要的人付出</a:t>
            </a:r>
            <a:r>
              <a:rPr lang="zh-CN" altLang="en-US" b="0" dirty="0">
                <a:solidFill>
                  <a:schemeClr val="bg1">
                    <a:lumMod val="8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。</a:t>
            </a:r>
            <a:endParaRPr lang="zh-TW" altLang="en-US" b="0" dirty="0">
              <a:solidFill>
                <a:schemeClr val="bg1">
                  <a:lumMod val="85000"/>
                </a:schemeClr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E825CF-A2A2-2AD8-7E0E-E1D071FE9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4762" y="398924"/>
            <a:ext cx="6116246" cy="344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952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8F23A1-C0D3-2018-B440-1673A58F08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583732" y="360784"/>
            <a:ext cx="9915525" cy="7639050"/>
          </a:xfrm>
        </p:spPr>
        <p:txBody>
          <a:bodyPr/>
          <a:lstStyle/>
          <a:p>
            <a:r>
              <a:rPr lang="zh-CN" altLang="en-US" dirty="0"/>
              <a:t>交通組凖備就著</a:t>
            </a:r>
            <a:endParaRPr lang="en-MY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5E3F0D-CE62-0A90-1704-8AB0D138763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B3370BD-9122-439F-9B76-75312D374E63}" type="slidenum">
              <a:rPr lang="en-GB" altLang="en-US" smtClean="0"/>
              <a:t>4</a:t>
            </a:fld>
            <a:endParaRPr lang="en-GB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C5C1B1-0E8B-5A56-A1B9-C7A2C789C3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476" y="288776"/>
            <a:ext cx="10430000" cy="69533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638A82-141B-8349-B372-F5FB08CFACD0}"/>
              </a:ext>
            </a:extLst>
          </p:cNvPr>
          <p:cNvSpPr txBox="1"/>
          <p:nvPr/>
        </p:nvSpPr>
        <p:spPr>
          <a:xfrm>
            <a:off x="1135460" y="7242109"/>
            <a:ext cx="34563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/>
              <a:t>攝影者：</a:t>
            </a:r>
            <a:r>
              <a:rPr lang="zh-CN" altLang="en-US" sz="2000" dirty="0"/>
              <a:t>陳偉德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8663040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2F41D7-F75C-42DB-26C1-9F10B3A471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075272" y="438994"/>
            <a:ext cx="1716928" cy="8099426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6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人文學校招生區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199D41-238D-3487-21F2-5A8AC0A0DAF9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B3370BD-9122-439F-9B76-75312D374E63}" type="slidenum">
              <a:rPr lang="en-GB" altLang="en-US" smtClean="0"/>
              <a:t>40</a:t>
            </a:fld>
            <a:endParaRPr lang="en-GB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3C66A7-649D-639B-204B-FD101A4C1A1B}"/>
              </a:ext>
            </a:extLst>
          </p:cNvPr>
          <p:cNvSpPr txBox="1"/>
          <p:nvPr/>
        </p:nvSpPr>
        <p:spPr>
          <a:xfrm>
            <a:off x="847428" y="7066544"/>
            <a:ext cx="22209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/>
              <a:t>攝影者：葉國豪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04593A-5F4B-3FDE-379E-8A3DDDFC2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262" y="2767177"/>
            <a:ext cx="7706981" cy="4335177"/>
          </a:xfrm>
          <a:prstGeom prst="rect">
            <a:avLst/>
          </a:prstGeom>
        </p:spPr>
      </p:pic>
      <p:sp>
        <p:nvSpPr>
          <p:cNvPr id="5" name="Vertical Text Placeholder 2">
            <a:extLst>
              <a:ext uri="{FF2B5EF4-FFF2-40B4-BE49-F238E27FC236}">
                <a16:creationId xmlns:a16="http://schemas.microsoft.com/office/drawing/2014/main" id="{D01D45BB-E89E-80A5-2B0D-36C85CE5DBAA}"/>
              </a:ext>
            </a:extLst>
          </p:cNvPr>
          <p:cNvSpPr txBox="1">
            <a:spLocks/>
          </p:cNvSpPr>
          <p:nvPr/>
        </p:nvSpPr>
        <p:spPr>
          <a:xfrm>
            <a:off x="3068412" y="150962"/>
            <a:ext cx="9577064" cy="8099426"/>
          </a:xfrm>
          <a:prstGeom prst="rect">
            <a:avLst/>
          </a:prstGeom>
        </p:spPr>
        <p:txBody>
          <a:bodyPr vert="eaVert"/>
          <a:lstStyle>
            <a:lvl1pPr marL="427355" indent="-427355" algn="l" defTabSz="449580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40000"/>
                  <a:lumOff val="60000"/>
                </a:schemeClr>
              </a:buClr>
              <a:buSzPct val="120000"/>
              <a:buFont typeface="Times New Roman" panose="02020603050405020304" pitchFamily="18" charset="0"/>
              <a:buChar char="•"/>
              <a:defRPr sz="6000">
                <a:solidFill>
                  <a:schemeClr val="bg1">
                    <a:lumMod val="85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+mn-cs"/>
              </a:defRPr>
            </a:lvl1pPr>
            <a:lvl2pPr marL="577850" indent="0" algn="l" defTabSz="449580" rtl="0" eaLnBrk="0" fontAlgn="base" hangingPunct="0">
              <a:lnSpc>
                <a:spcPct val="70000"/>
              </a:lnSpc>
              <a:spcBef>
                <a:spcPts val="1125"/>
              </a:spcBef>
              <a:spcAft>
                <a:spcPct val="0"/>
              </a:spcAft>
              <a:buClr>
                <a:srgbClr val="786950"/>
              </a:buClr>
              <a:buSzPct val="100000"/>
              <a:buFont typeface="Wingdings" panose="05000000000000000000" pitchFamily="2" charset="2"/>
              <a:buNone/>
              <a:defRPr sz="4500">
                <a:solidFill>
                  <a:srgbClr val="000000"/>
                </a:solidFill>
                <a:latin typeface="+mn-lt"/>
                <a:ea typeface="MingLiU" panose="02020509000000000000" pitchFamily="49" charset="-120"/>
              </a:defRPr>
            </a:lvl2pPr>
            <a:lvl3pPr marL="1446530" indent="-290830" algn="l" defTabSz="449580" rtl="0" eaLnBrk="0" fontAlgn="base" hangingPunct="0">
              <a:lnSpc>
                <a:spcPct val="70000"/>
              </a:lnSpc>
              <a:spcBef>
                <a:spcPts val="7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100">
                <a:solidFill>
                  <a:srgbClr val="000000"/>
                </a:solidFill>
                <a:latin typeface="+mn-lt"/>
                <a:ea typeface="PMingLiU" panose="02020500000000000000" pitchFamily="18" charset="-120"/>
              </a:defRPr>
            </a:lvl3pPr>
            <a:lvl4pPr marL="2030730" indent="-290830" algn="l" defTabSz="449580" rtl="0" eaLnBrk="0" fontAlgn="base" hangingPunct="0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600">
                <a:solidFill>
                  <a:srgbClr val="000000"/>
                </a:solidFill>
                <a:latin typeface="+mn-lt"/>
                <a:ea typeface="PMingLiU" panose="02020500000000000000" pitchFamily="18" charset="-120"/>
              </a:defRPr>
            </a:lvl4pPr>
            <a:lvl5pPr marL="2614930" indent="-290830" algn="l" defTabSz="449580" rtl="0" eaLnBrk="0" fontAlgn="base" hangingPunct="0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PMingLiU" panose="02020500000000000000" pitchFamily="18" charset="-120"/>
              </a:defRPr>
            </a:lvl5pPr>
            <a:lvl6pPr marL="3072130" indent="-290830" algn="l" defTabSz="449580" rtl="0" eaLnBrk="0" fontAlgn="base" hangingPunct="0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PMingLiU" panose="02020500000000000000" pitchFamily="18" charset="-120"/>
              </a:defRPr>
            </a:lvl6pPr>
            <a:lvl7pPr marL="3529330" indent="-290830" algn="l" defTabSz="449580" rtl="0" eaLnBrk="0" fontAlgn="base" hangingPunct="0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PMingLiU" panose="02020500000000000000" pitchFamily="18" charset="-120"/>
              </a:defRPr>
            </a:lvl7pPr>
            <a:lvl8pPr marL="3986530" indent="-290830" algn="l" defTabSz="449580" rtl="0" eaLnBrk="0" fontAlgn="base" hangingPunct="0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PMingLiU" panose="02020500000000000000" pitchFamily="18" charset="-120"/>
              </a:defRPr>
            </a:lvl8pPr>
            <a:lvl9pPr marL="4443730" indent="-290830" algn="l" defTabSz="449580" rtl="0" eaLnBrk="0" fontAlgn="base" hangingPunct="0">
              <a:lnSpc>
                <a:spcPct val="70000"/>
              </a:lnSpc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600">
                <a:solidFill>
                  <a:srgbClr val="000000"/>
                </a:solidFill>
                <a:latin typeface="+mn-lt"/>
                <a:ea typeface="PMingLiU" panose="02020500000000000000" pitchFamily="18" charset="-120"/>
              </a:defRPr>
            </a:lvl9pPr>
          </a:lstStyle>
          <a:p>
            <a:r>
              <a:rPr lang="zh-CN" altLang="en-US" b="0" kern="0" dirty="0"/>
              <a:t>志工通過</a:t>
            </a:r>
            <a:r>
              <a:rPr lang="zh-TW" altLang="en-US" b="0" kern="0" dirty="0"/>
              <a:t>照片</a:t>
            </a:r>
            <a:r>
              <a:rPr lang="zh-CN" altLang="en-US" b="0" kern="0" dirty="0"/>
              <a:t>向開健法師講述</a:t>
            </a:r>
            <a:r>
              <a:rPr lang="zh-TW" altLang="en-US" b="0" kern="0" dirty="0"/>
              <a:t>吉蘭丹人文學校教育歷年</a:t>
            </a:r>
            <a:r>
              <a:rPr lang="zh-CN" altLang="en-US" b="0" kern="0" dirty="0"/>
              <a:t>來</a:t>
            </a:r>
            <a:r>
              <a:rPr lang="zh-TW" altLang="en-US" b="0" kern="0" dirty="0"/>
              <a:t>發展</a:t>
            </a:r>
            <a:r>
              <a:rPr lang="zh-CN" altLang="en-US" b="0" kern="0" dirty="0"/>
              <a:t>的方                                    向及                                   展望</a:t>
            </a:r>
            <a:r>
              <a:rPr lang="zh-TW" altLang="en-US" b="0" kern="0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41862522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EAF615-132C-8F37-CAD6-2D937703D9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882727" y="0"/>
            <a:ext cx="9915525" cy="7639050"/>
          </a:xfrm>
        </p:spPr>
        <p:txBody>
          <a:bodyPr/>
          <a:lstStyle/>
          <a:p>
            <a:r>
              <a:rPr lang="zh-CN" altLang="en-US" dirty="0"/>
              <a:t>人文學校志工向家長們提供咨詢服務</a:t>
            </a:r>
            <a:endParaRPr lang="en-MY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D6B066-B99F-B4A0-EBB3-54BE9DE59B2B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B3370BD-9122-439F-9B76-75312D374E63}" type="slidenum">
              <a:rPr lang="en-GB" altLang="en-US" smtClean="0"/>
              <a:t>41</a:t>
            </a:fld>
            <a:endParaRPr lang="en-GB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2063FF-3DB4-19AB-68D5-6BB4E0E2E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2675" y="598076"/>
            <a:ext cx="8856984" cy="66427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CEC416-71E3-C8DB-8B0B-4449FE9FB859}"/>
              </a:ext>
            </a:extLst>
          </p:cNvPr>
          <p:cNvSpPr txBox="1"/>
          <p:nvPr/>
        </p:nvSpPr>
        <p:spPr>
          <a:xfrm>
            <a:off x="1135460" y="7280657"/>
            <a:ext cx="22209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/>
              <a:t>攝影者：許寶平</a:t>
            </a:r>
          </a:p>
        </p:txBody>
      </p:sp>
    </p:spTree>
    <p:extLst>
      <p:ext uri="{BB962C8B-B14F-4D97-AF65-F5344CB8AC3E}">
        <p14:creationId xmlns:p14="http://schemas.microsoft.com/office/powerpoint/2010/main" val="9081548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DE5311-1260-37FA-1CD5-F21492AC28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867447" y="366986"/>
            <a:ext cx="9915525" cy="7639050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6600" b="0" i="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Roboto" panose="02000000000000000000" pitchFamily="2" charset="0"/>
              </a:rPr>
              <a:t>靜思人文展</a:t>
            </a:r>
            <a:endParaRPr lang="en-MY" altLang="zh-TW" sz="6600" b="0" i="0" dirty="0">
              <a:solidFill>
                <a:schemeClr val="accent1">
                  <a:lumMod val="40000"/>
                  <a:lumOff val="60000"/>
                </a:schemeClr>
              </a:solidFill>
              <a:effectLst/>
              <a:latin typeface="Roboto" panose="02000000000000000000" pitchFamily="2" charset="0"/>
            </a:endParaRPr>
          </a:p>
          <a:p>
            <a:r>
              <a:rPr lang="zh-TW" altLang="en-US" b="0" i="0" dirty="0">
                <a:effectLst/>
                <a:latin typeface="Roboto" panose="02000000000000000000" pitchFamily="2" charset="0"/>
              </a:rPr>
              <a:t>推廣淨斯資糧</a:t>
            </a:r>
            <a:endParaRPr lang="zh-TW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2BD57E-0482-E432-082F-F4D0B308ADF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B3370BD-9122-439F-9B76-75312D374E63}" type="slidenum">
              <a:rPr lang="en-GB" altLang="en-US" smtClean="0"/>
              <a:t>42</a:t>
            </a:fld>
            <a:endParaRPr lang="en-GB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19A077-B740-BD5C-9E1F-FC4E919C65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885" y="1303090"/>
            <a:ext cx="9815152" cy="54366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ADD834-1193-3BEB-AB87-44BBE09B6FA6}"/>
              </a:ext>
            </a:extLst>
          </p:cNvPr>
          <p:cNvSpPr txBox="1"/>
          <p:nvPr/>
        </p:nvSpPr>
        <p:spPr>
          <a:xfrm>
            <a:off x="1207468" y="7247742"/>
            <a:ext cx="22209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MY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B0F5F0-66C0-D245-BF23-AE614D8C3575}"/>
              </a:ext>
            </a:extLst>
          </p:cNvPr>
          <p:cNvSpPr txBox="1"/>
          <p:nvPr/>
        </p:nvSpPr>
        <p:spPr>
          <a:xfrm>
            <a:off x="1063452" y="6775698"/>
            <a:ext cx="22209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/>
              <a:t>攝影者：葉國豪</a:t>
            </a:r>
          </a:p>
        </p:txBody>
      </p:sp>
    </p:spTree>
    <p:extLst>
      <p:ext uri="{BB962C8B-B14F-4D97-AF65-F5344CB8AC3E}">
        <p14:creationId xmlns:p14="http://schemas.microsoft.com/office/powerpoint/2010/main" val="34581827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18FD63-27A9-1C84-4578-4ADE112CB3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383932" y="0"/>
            <a:ext cx="8358574" cy="7999834"/>
          </a:xfrm>
        </p:spPr>
        <p:txBody>
          <a:bodyPr/>
          <a:lstStyle/>
          <a:p>
            <a:r>
              <a:rPr lang="zh-TW" altLang="en-US" dirty="0"/>
              <a:t>人文飄香區應有盡有感恩大德大力護持</a:t>
            </a:r>
            <a:endParaRPr lang="en-MY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628569-CBE8-DCCC-58C7-FE3A661912C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B3370BD-9122-439F-9B76-75312D374E63}" type="slidenum">
              <a:rPr lang="en-GB" altLang="en-US" smtClean="0"/>
              <a:t>43</a:t>
            </a:fld>
            <a:endParaRPr lang="en-GB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FEDCC6-ED02-D47D-2166-46C0F97E05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1977" y="583299"/>
            <a:ext cx="8728876" cy="65466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41D585-46FA-1801-B55C-BC2613177E4B}"/>
              </a:ext>
            </a:extLst>
          </p:cNvPr>
          <p:cNvSpPr txBox="1"/>
          <p:nvPr/>
        </p:nvSpPr>
        <p:spPr>
          <a:xfrm>
            <a:off x="1131977" y="7095379"/>
            <a:ext cx="22209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/>
              <a:t>攝影者：葉國豪</a:t>
            </a:r>
          </a:p>
        </p:txBody>
      </p:sp>
    </p:spTree>
    <p:extLst>
      <p:ext uri="{BB962C8B-B14F-4D97-AF65-F5344CB8AC3E}">
        <p14:creationId xmlns:p14="http://schemas.microsoft.com/office/powerpoint/2010/main" val="15861266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E4F690-8750-92FF-A96B-EEB03A01CE39}"/>
              </a:ext>
            </a:extLst>
          </p:cNvPr>
          <p:cNvSpPr>
            <a:spLocks noGrp="1"/>
          </p:cNvSpPr>
          <p:nvPr>
            <p:ph type="title" orient="vert"/>
          </p:nvPr>
        </p:nvSpPr>
        <p:spPr/>
        <p:txBody>
          <a:bodyPr/>
          <a:lstStyle/>
          <a:p>
            <a:r>
              <a:rPr lang="zh-TW" altLang="en-US" dirty="0"/>
              <a:t>把握生命的價值</a:t>
            </a:r>
            <a:endParaRPr lang="en-MY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154A24-2089-F120-32A7-7A63910D94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677187" y="64706"/>
            <a:ext cx="9915525" cy="7935128"/>
          </a:xfrm>
        </p:spPr>
        <p:txBody>
          <a:bodyPr/>
          <a:lstStyle/>
          <a:p>
            <a:r>
              <a:rPr lang="zh-TW" altLang="en-US" dirty="0"/>
              <a:t>徐慈嫺師姐遭受著病疼的折磨，但她並沒有被困在自己的疾病中</a:t>
            </a:r>
            <a:r>
              <a:rPr lang="zh-CN" altLang="en-US" dirty="0"/>
              <a:t>，</a:t>
            </a:r>
            <a:r>
              <a:rPr lang="zh-TW" altLang="en-US" dirty="0"/>
              <a:t>相反                    地，她以                       她的堅強                                  和毅力仍                                 然堅持出                               來</a:t>
            </a:r>
            <a:r>
              <a:rPr lang="zh-CN" altLang="en-US" dirty="0"/>
              <a:t>，</a:t>
            </a:r>
            <a:r>
              <a:rPr lang="zh-TW" altLang="en-US" dirty="0"/>
              <a:t>                                                                </a:t>
            </a:r>
            <a:endParaRPr lang="en-MY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A572E2-EE8A-5275-98C8-DE9043E90691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2359596" y="-281086"/>
            <a:ext cx="1455738" cy="963613"/>
          </a:xfrm>
        </p:spPr>
        <p:txBody>
          <a:bodyPr/>
          <a:lstStyle/>
          <a:p>
            <a:fld id="{9B3370BD-9122-439F-9B76-75312D374E63}" type="slidenum">
              <a:rPr lang="en-GB" altLang="en-US" smtClean="0"/>
              <a:t>44</a:t>
            </a:fld>
            <a:endParaRPr lang="en-GB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31D40D-28DD-2077-8A25-945B38B6A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492" y="3751362"/>
            <a:ext cx="6302658" cy="35452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67A843-8270-879D-8582-CA5542F6A66D}"/>
              </a:ext>
            </a:extLst>
          </p:cNvPr>
          <p:cNvSpPr txBox="1"/>
          <p:nvPr/>
        </p:nvSpPr>
        <p:spPr>
          <a:xfrm>
            <a:off x="431480" y="5191522"/>
            <a:ext cx="492443" cy="2232248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TW" altLang="en-US" sz="2000" dirty="0"/>
              <a:t>攝影者：葉國豪</a:t>
            </a:r>
          </a:p>
        </p:txBody>
      </p:sp>
    </p:spTree>
    <p:extLst>
      <p:ext uri="{BB962C8B-B14F-4D97-AF65-F5344CB8AC3E}">
        <p14:creationId xmlns:p14="http://schemas.microsoft.com/office/powerpoint/2010/main" val="13640134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D6F746-E927-04D1-A2C7-FE669A1665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943772" y="-42409"/>
            <a:ext cx="9915525" cy="7779965"/>
          </a:xfrm>
        </p:spPr>
        <p:txBody>
          <a:bodyPr/>
          <a:lstStyle/>
          <a:p>
            <a:r>
              <a:rPr lang="zh-TW" altLang="en-US" dirty="0"/>
              <a:t>為吉蘭丹靜思堂籌募建設基金。</a:t>
            </a:r>
            <a:r>
              <a:rPr lang="zh-CN" altLang="en-US" dirty="0"/>
              <a:t>當晚共募到四十四個</a:t>
            </a:r>
            <a:r>
              <a:rPr lang="zh-TW" altLang="en-US" dirty="0"/>
              <a:t>愛心，師姐很</a:t>
            </a:r>
            <a:r>
              <a:rPr lang="zh-CN" altLang="en-US" dirty="0"/>
              <a:t>是</a:t>
            </a:r>
            <a:r>
              <a:rPr lang="zh-TW" altLang="en-US" dirty="0"/>
              <a:t>欣慰</a:t>
            </a:r>
            <a:r>
              <a:rPr lang="zh-CN" altLang="en-US" dirty="0"/>
              <a:t>，表示</a:t>
            </a:r>
            <a:r>
              <a:rPr lang="zh-TW" altLang="en-US" dirty="0"/>
              <a:t>如果有機會，還是要出來付出。</a:t>
            </a:r>
            <a:r>
              <a:rPr lang="zh-CN" altLang="en-US" dirty="0"/>
              <a:t>她期待可以</a:t>
            </a:r>
            <a:r>
              <a:rPr lang="zh-TW" altLang="en-US" dirty="0"/>
              <a:t>看到</a:t>
            </a:r>
            <a:r>
              <a:rPr lang="zh-CN" altLang="en-US" dirty="0"/>
              <a:t>我們的家</a:t>
            </a:r>
            <a:r>
              <a:rPr lang="zh-TW" altLang="en-US" dirty="0"/>
              <a:t>建立起來。</a:t>
            </a:r>
            <a:endParaRPr lang="en-MY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F4D330-D3E1-2538-4D14-90323081665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B3370BD-9122-439F-9B76-75312D374E63}" type="slidenum">
              <a:rPr lang="en-GB" altLang="en-US" smtClean="0"/>
              <a:t>45</a:t>
            </a:fld>
            <a:endParaRPr lang="en-GB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CF8145-CB29-3C02-430A-769E36A629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4" t="10088" r="27550" b="13802"/>
          <a:stretch/>
        </p:blipFill>
        <p:spPr>
          <a:xfrm>
            <a:off x="432687" y="3175298"/>
            <a:ext cx="3516932" cy="32403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5A21C0-D878-5ED2-72E1-6C516C2BAE0E}"/>
              </a:ext>
            </a:extLst>
          </p:cNvPr>
          <p:cNvSpPr txBox="1"/>
          <p:nvPr/>
        </p:nvSpPr>
        <p:spPr>
          <a:xfrm>
            <a:off x="775420" y="6486229"/>
            <a:ext cx="34563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/>
              <a:t>攝影者：</a:t>
            </a:r>
            <a:r>
              <a:rPr lang="zh-CN" altLang="en-US" sz="2000" dirty="0"/>
              <a:t>曾玉時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2927152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D6F746-E927-04D1-A2C7-FE669A1665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015780" y="0"/>
            <a:ext cx="9915525" cy="7779965"/>
          </a:xfrm>
        </p:spPr>
        <p:txBody>
          <a:bodyPr/>
          <a:lstStyle/>
          <a:p>
            <a:r>
              <a:rPr lang="zh-TW" altLang="en-US" dirty="0"/>
              <a:t>師姐</a:t>
            </a:r>
            <a:r>
              <a:rPr lang="zh-CN" altLang="en-US" dirty="0"/>
              <a:t>說：</a:t>
            </a:r>
            <a:r>
              <a:rPr lang="zh-TW" altLang="en-US" dirty="0"/>
              <a:t>在慈濟有機會給我們做，我們可以學到很多，我們</a:t>
            </a:r>
            <a:r>
              <a:rPr lang="zh-CN" altLang="en-US" dirty="0"/>
              <a:t>要</a:t>
            </a:r>
            <a:r>
              <a:rPr lang="zh-TW" altLang="en-US" dirty="0"/>
              <a:t>跟著上人，</a:t>
            </a:r>
            <a:r>
              <a:rPr lang="zh-CN" altLang="en-US" dirty="0"/>
              <a:t>我不要來到</a:t>
            </a:r>
            <a:r>
              <a:rPr lang="zh-TW" altLang="en-US" dirty="0"/>
              <a:t>這個娑婆世界</a:t>
            </a:r>
            <a:r>
              <a:rPr lang="zh-CN" altLang="en-US" dirty="0"/>
              <a:t>，</a:t>
            </a:r>
            <a:r>
              <a:rPr lang="zh-TW" altLang="en-US" dirty="0"/>
              <a:t>只是白白                                        來</a:t>
            </a:r>
            <a:r>
              <a:rPr lang="zh-CN" altLang="en-US" dirty="0"/>
              <a:t>了</a:t>
            </a:r>
            <a:r>
              <a:rPr lang="zh-TW" altLang="en-US" dirty="0"/>
              <a:t>又                                        回去，                                       沒有意                                      思</a:t>
            </a:r>
            <a:r>
              <a:rPr lang="zh-CN" altLang="en-US" dirty="0"/>
              <a:t>。</a:t>
            </a:r>
            <a:endParaRPr lang="en-MY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F4D330-D3E1-2538-4D14-90323081665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B3370BD-9122-439F-9B76-75312D374E63}" type="slidenum">
              <a:rPr lang="en-GB" altLang="en-US" smtClean="0"/>
              <a:t>46</a:t>
            </a:fld>
            <a:endParaRPr lang="en-GB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F417CA-C6D3-EA17-86DA-20B5369932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995"/>
          <a:stretch/>
        </p:blipFill>
        <p:spPr>
          <a:xfrm>
            <a:off x="399321" y="2815258"/>
            <a:ext cx="6480720" cy="42775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FD0C27-C11E-E6CA-061F-005415A6F57F}"/>
              </a:ext>
            </a:extLst>
          </p:cNvPr>
          <p:cNvSpPr txBox="1"/>
          <p:nvPr/>
        </p:nvSpPr>
        <p:spPr>
          <a:xfrm>
            <a:off x="991692" y="7302959"/>
            <a:ext cx="34563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/>
              <a:t>攝影者：</a:t>
            </a:r>
            <a:r>
              <a:rPr lang="zh-CN" altLang="en-US" sz="2000" dirty="0"/>
              <a:t>伍振全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4602608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D6F746-E927-04D1-A2C7-FE669A1665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905671" y="0"/>
            <a:ext cx="9915525" cy="7779965"/>
          </a:xfrm>
        </p:spPr>
        <p:txBody>
          <a:bodyPr/>
          <a:lstStyle/>
          <a:p>
            <a:r>
              <a:rPr lang="zh-TW" altLang="en-US" dirty="0"/>
              <a:t>師姐</a:t>
            </a:r>
            <a:r>
              <a:rPr lang="zh-CN" altLang="en-US" dirty="0"/>
              <a:t>又說，</a:t>
            </a:r>
            <a:r>
              <a:rPr lang="zh-TW" altLang="en-US" dirty="0"/>
              <a:t>我們應反思</a:t>
            </a:r>
            <a:r>
              <a:rPr lang="zh-CN" altLang="en-US" dirty="0"/>
              <a:t>，</a:t>
            </a:r>
            <a:r>
              <a:rPr lang="zh-TW" altLang="en-US" dirty="0"/>
              <a:t>我們是否有為他人做出貢獻？我們所做的事情是否有意義和成功？好</a:t>
            </a:r>
            <a:r>
              <a:rPr lang="zh-CN" altLang="en-US" dirty="0"/>
              <a:t>的</a:t>
            </a:r>
            <a:r>
              <a:rPr lang="zh-TW" altLang="en-US" dirty="0"/>
              <a:t>事情，</a:t>
            </a:r>
            <a:r>
              <a:rPr lang="zh-CN" altLang="en-US" dirty="0"/>
              <a:t>不管大</a:t>
            </a:r>
            <a:r>
              <a:rPr lang="zh-TW" altLang="en-US" dirty="0"/>
              <a:t>小                        的我就要                                 去做，不                                  好的事                        情不做。</a:t>
            </a:r>
          </a:p>
          <a:p>
            <a:endParaRPr lang="en-MY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F4D330-D3E1-2538-4D14-90323081665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B3370BD-9122-439F-9B76-75312D374E63}" type="slidenum">
              <a:rPr lang="en-GB" altLang="en-US" smtClean="0"/>
              <a:t>47</a:t>
            </a:fld>
            <a:endParaRPr lang="en-GB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E99148-EDC5-6DF1-E257-0736D9E5F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789" y="3607346"/>
            <a:ext cx="6314076" cy="35516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5B6F25-E864-9BCD-F138-88F50F5E510A}"/>
              </a:ext>
            </a:extLst>
          </p:cNvPr>
          <p:cNvSpPr txBox="1"/>
          <p:nvPr/>
        </p:nvSpPr>
        <p:spPr>
          <a:xfrm>
            <a:off x="1036998" y="7238940"/>
            <a:ext cx="22209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/>
              <a:t>攝影者：葉國豪</a:t>
            </a:r>
          </a:p>
        </p:txBody>
      </p:sp>
    </p:spTree>
    <p:extLst>
      <p:ext uri="{BB962C8B-B14F-4D97-AF65-F5344CB8AC3E}">
        <p14:creationId xmlns:p14="http://schemas.microsoft.com/office/powerpoint/2010/main" val="26273146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242DFB-ACE0-F1CE-644A-2771B02E9D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943772" y="411463"/>
            <a:ext cx="9721080" cy="7229624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6600" b="0" i="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Roboto" panose="02000000000000000000" pitchFamily="2" charset="0"/>
              </a:rPr>
              <a:t>長照活動宣導</a:t>
            </a:r>
            <a:r>
              <a:rPr lang="zh-CN" altLang="en-US" sz="6600" b="0" i="0" dirty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Roboto" panose="02000000000000000000" pitchFamily="2" charset="0"/>
              </a:rPr>
              <a:t>攤位</a:t>
            </a:r>
            <a:r>
              <a:rPr lang="zh-CN" altLang="en-US" b="0" i="0" dirty="0">
                <a:effectLst/>
                <a:latin typeface="Roboto" panose="02000000000000000000" pitchFamily="2" charset="0"/>
              </a:rPr>
              <a:t>                                     </a:t>
            </a:r>
            <a:r>
              <a:rPr lang="zh-CN" altLang="en-US" dirty="0"/>
              <a:t>你陪我長大，                      我陪你優活。</a:t>
            </a:r>
            <a:endParaRPr lang="en-MY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A340FE-D5DA-24A4-A540-6891E02EEB2B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B3370BD-9122-439F-9B76-75312D374E63}" type="slidenum">
              <a:rPr lang="en-GB" altLang="en-US" smtClean="0"/>
              <a:t>48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6163E8-5818-F8D1-2309-7B28B97EB86E}"/>
              </a:ext>
            </a:extLst>
          </p:cNvPr>
          <p:cNvSpPr txBox="1"/>
          <p:nvPr/>
        </p:nvSpPr>
        <p:spPr>
          <a:xfrm>
            <a:off x="1135459" y="7026009"/>
            <a:ext cx="34563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/>
              <a:t>攝影者：葉國豪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7677B2-CC84-6263-FC94-0340E050F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119" y="1571853"/>
            <a:ext cx="8773479" cy="493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4814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78557E-DA3E-16E7-8238-F677812837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223985" y="51606"/>
            <a:ext cx="1562597" cy="7639050"/>
          </a:xfrm>
        </p:spPr>
        <p:txBody>
          <a:bodyPr/>
          <a:lstStyle/>
          <a:p>
            <a:r>
              <a:rPr lang="zh-TW" altLang="en-US" b="0" i="0" dirty="0">
                <a:effectLst/>
                <a:latin typeface="Roboto" panose="02000000000000000000" pitchFamily="2" charset="0"/>
              </a:rPr>
              <a:t>向長者們推廣身心靈健康活動</a:t>
            </a:r>
            <a:r>
              <a:rPr lang="zh-CN" altLang="en-US" b="0" i="0" dirty="0">
                <a:effectLst/>
                <a:latin typeface="Roboto" panose="02000000000000000000" pitchFamily="2" charset="0"/>
              </a:rPr>
              <a:t>。</a:t>
            </a:r>
            <a:endParaRPr lang="en-MY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C3C8EE-8459-4FFC-429A-9972D6A86CB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B3370BD-9122-439F-9B76-75312D374E63}" type="slidenum">
              <a:rPr lang="en-GB" altLang="en-US" smtClean="0"/>
              <a:t>49</a:t>
            </a:fld>
            <a:endParaRPr lang="en-GB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E6650F-082D-B270-0A72-29AD9AE52FFA}"/>
              </a:ext>
            </a:extLst>
          </p:cNvPr>
          <p:cNvSpPr txBox="1"/>
          <p:nvPr/>
        </p:nvSpPr>
        <p:spPr>
          <a:xfrm>
            <a:off x="1348301" y="7290546"/>
            <a:ext cx="22209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/>
              <a:t>攝影者：葉國豪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05ED94-BEBC-C0F9-CA4B-F9694BAC77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" r="6114"/>
          <a:stretch/>
        </p:blipFill>
        <p:spPr>
          <a:xfrm>
            <a:off x="1207468" y="942975"/>
            <a:ext cx="9397534" cy="602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3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C9BAEC-35F4-96BF-4A08-C9A3F7B31C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256140" y="-20638"/>
            <a:ext cx="6521085" cy="8099426"/>
          </a:xfrm>
        </p:spPr>
        <p:txBody>
          <a:bodyPr/>
          <a:lstStyle/>
          <a:p>
            <a:r>
              <a:rPr lang="zh-TW" altLang="en-US" b="0" i="0" dirty="0">
                <a:effectLst/>
                <a:latin typeface="Roboto" panose="02000000000000000000" pitchFamily="2" charset="0"/>
              </a:rPr>
              <a:t>充滿活力的慈幼和慈少，在商會門口，熱情的歡迎民眾前來參與慈濟                                                吉蘭丹                                               新春祝                                            福晚會                                         </a:t>
            </a:r>
            <a:r>
              <a:rPr lang="zh-CN" altLang="en-US" b="0" i="0" dirty="0">
                <a:effectLst/>
                <a:latin typeface="Roboto" panose="02000000000000000000" pitchFamily="2" charset="0"/>
              </a:rPr>
              <a:t>。</a:t>
            </a:r>
            <a:r>
              <a:rPr lang="zh-TW" altLang="en-US" b="0" i="0" dirty="0">
                <a:effectLst/>
                <a:latin typeface="Roboto" panose="02000000000000000000" pitchFamily="2" charset="0"/>
              </a:rPr>
              <a:t>                                                    </a:t>
            </a:r>
            <a:endParaRPr lang="en-MY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7B0B79-5260-835D-849E-DC055A68B19B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B3370BD-9122-439F-9B76-75312D374E63}" type="slidenum">
              <a:rPr lang="en-GB" altLang="en-US" smtClean="0"/>
              <a:t>5</a:t>
            </a:fld>
            <a:endParaRPr lang="en-GB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600078-7C12-461D-85F2-B4DA9E8722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5619" y="3103290"/>
            <a:ext cx="8347553" cy="40539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E3D097-C9DC-6BEC-E189-2092F19D7E2B}"/>
              </a:ext>
            </a:extLst>
          </p:cNvPr>
          <p:cNvSpPr txBox="1"/>
          <p:nvPr/>
        </p:nvSpPr>
        <p:spPr>
          <a:xfrm>
            <a:off x="775420" y="7204063"/>
            <a:ext cx="22209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/>
              <a:t>攝影者：</a:t>
            </a:r>
            <a:r>
              <a:rPr lang="zh-CN" altLang="en-US" sz="2000" dirty="0"/>
              <a:t>丘世強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984547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C86774-12C4-29A8-4ED4-62B09C509A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909103" y="0"/>
            <a:ext cx="9915525" cy="7639050"/>
          </a:xfrm>
        </p:spPr>
        <p:txBody>
          <a:bodyPr/>
          <a:lstStyle/>
          <a:p>
            <a:r>
              <a:rPr lang="zh-TW" altLang="en-US" dirty="0"/>
              <a:t>長照</a:t>
            </a:r>
            <a:r>
              <a:rPr lang="zh-CN" altLang="en-US" dirty="0"/>
              <a:t>活動的</a:t>
            </a:r>
            <a:r>
              <a:rPr lang="zh-TW" altLang="en-US" dirty="0"/>
              <a:t>見習醫生</a:t>
            </a:r>
            <a:r>
              <a:rPr lang="zh-CN" altLang="en-US" dirty="0"/>
              <a:t>劉柏誠</a:t>
            </a:r>
            <a:r>
              <a:rPr lang="zh-TW" altLang="en-US" dirty="0"/>
              <a:t>醫生</a:t>
            </a:r>
            <a:r>
              <a:rPr lang="zh-CN" altLang="en-US" dirty="0"/>
              <a:t>及來自</a:t>
            </a:r>
            <a:r>
              <a:rPr lang="zh-TW" altLang="en-US" dirty="0"/>
              <a:t>印度</a:t>
            </a:r>
            <a:r>
              <a:rPr lang="zh-CN" altLang="en-US" dirty="0"/>
              <a:t>的</a:t>
            </a:r>
            <a:r>
              <a:rPr lang="zh-TW" altLang="en-US" dirty="0"/>
              <a:t>薩斯醫生</a:t>
            </a:r>
            <a:r>
              <a:rPr lang="zh-CN" altLang="en-US" dirty="0"/>
              <a:t>，這次特地</a:t>
            </a:r>
            <a:r>
              <a:rPr lang="zh-TW" altLang="en-US" dirty="0"/>
              <a:t>邀請來自不同國家的同學們</a:t>
            </a:r>
            <a:r>
              <a:rPr lang="zh-CN" altLang="en-US" dirty="0"/>
              <a:t>一起來</a:t>
            </a:r>
            <a:r>
              <a:rPr lang="zh-TW" altLang="en-US" dirty="0"/>
              <a:t>參與</a:t>
            </a:r>
            <a:r>
              <a:rPr lang="zh-CN" altLang="en-US" dirty="0"/>
              <a:t>新                                   春祝                                     福。                                                                             </a:t>
            </a:r>
            <a:endParaRPr lang="zh-TW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69434B-2A75-0FEC-FFC4-8A0356B21A1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B3370BD-9122-439F-9B76-75312D374E63}" type="slidenum">
              <a:rPr lang="en-GB" altLang="en-US" smtClean="0"/>
              <a:t>50</a:t>
            </a:fld>
            <a:endParaRPr lang="en-GB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FBB2BE-3687-68C2-58D7-49743F21DC50}"/>
              </a:ext>
            </a:extLst>
          </p:cNvPr>
          <p:cNvSpPr txBox="1"/>
          <p:nvPr/>
        </p:nvSpPr>
        <p:spPr>
          <a:xfrm>
            <a:off x="1036998" y="7238940"/>
            <a:ext cx="22209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/>
              <a:t>攝影者：葉國豪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D13051-0D94-2DF7-6BD0-E534892B2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91" y="2311202"/>
            <a:ext cx="6336704" cy="475252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5A673CA-1E2A-FF78-1D00-948DEB94D9AB}"/>
              </a:ext>
            </a:extLst>
          </p:cNvPr>
          <p:cNvSpPr/>
          <p:nvPr/>
        </p:nvSpPr>
        <p:spPr bwMode="auto">
          <a:xfrm>
            <a:off x="847428" y="2588246"/>
            <a:ext cx="1476660" cy="148710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44958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kumimoji="0" lang="en-MY" sz="6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F345DD5-1759-A4FC-362F-61F18F110042}"/>
              </a:ext>
            </a:extLst>
          </p:cNvPr>
          <p:cNvSpPr/>
          <p:nvPr/>
        </p:nvSpPr>
        <p:spPr bwMode="auto">
          <a:xfrm>
            <a:off x="4303812" y="2768317"/>
            <a:ext cx="1224136" cy="151216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44958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kumimoji="0" lang="en-MY" sz="6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1230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C86774-12C4-29A8-4ED4-62B09C509A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860500" y="0"/>
            <a:ext cx="9915525" cy="7639050"/>
          </a:xfrm>
        </p:spPr>
        <p:txBody>
          <a:bodyPr/>
          <a:lstStyle/>
          <a:p>
            <a:r>
              <a:rPr lang="zh-TW" altLang="en-US" dirty="0"/>
              <a:t>不僅能夠讓同學們彼此交流和了解彼此的文化差異，</a:t>
            </a:r>
            <a:r>
              <a:rPr lang="zh-CN" altLang="en-US" dirty="0"/>
              <a:t>也讓他們對慈濟有更深一層的了解。</a:t>
            </a:r>
            <a:endParaRPr lang="zh-TW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69434B-2A75-0FEC-FFC4-8A0356B21A1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B3370BD-9122-439F-9B76-75312D374E63}" type="slidenum">
              <a:rPr lang="en-GB" altLang="en-US" smtClean="0"/>
              <a:t>51</a:t>
            </a:fld>
            <a:endParaRPr lang="en-GB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FBB2BE-3687-68C2-58D7-49743F21DC50}"/>
              </a:ext>
            </a:extLst>
          </p:cNvPr>
          <p:cNvSpPr txBox="1"/>
          <p:nvPr/>
        </p:nvSpPr>
        <p:spPr>
          <a:xfrm>
            <a:off x="1063452" y="7267671"/>
            <a:ext cx="22209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/>
              <a:t>攝影者：葉國豪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624F5C-1181-302C-6B37-8BDE4AF2A1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46" b="4374"/>
          <a:stretch/>
        </p:blipFill>
        <p:spPr>
          <a:xfrm>
            <a:off x="559396" y="2610531"/>
            <a:ext cx="7272808" cy="465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3951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直排標題 1"/>
          <p:cNvSpPr>
            <a:spLocks noGrp="1"/>
          </p:cNvSpPr>
          <p:nvPr>
            <p:ph type="title" orient="vert"/>
          </p:nvPr>
        </p:nvSpPr>
        <p:spPr bwMode="auto">
          <a:xfrm>
            <a:off x="6896100" y="1735138"/>
            <a:ext cx="936104" cy="76912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compatLnSpc="1"/>
          <a:lstStyle/>
          <a:p>
            <a:r>
              <a:rPr lang="zh-TW" altLang="en-US" dirty="0"/>
              <a:t>前置作業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0"/>
          </p:nvPr>
        </p:nvSpPr>
        <p:spPr>
          <a:xfrm>
            <a:off x="0" y="0"/>
            <a:ext cx="1455738" cy="963613"/>
          </a:xfrm>
        </p:spPr>
        <p:txBody>
          <a:bodyPr/>
          <a:lstStyle/>
          <a:p>
            <a:fld id="{9B3370BD-9122-439F-9B76-75312D374E63}" type="slidenum">
              <a:rPr lang="en-GB" altLang="en-US" smtClean="0"/>
              <a:t>52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9223659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6E9186-C1CA-1B90-D758-91D7C8EADAD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B3370BD-9122-439F-9B76-75312D374E63}" type="slidenum">
              <a:rPr lang="en-GB" altLang="en-US" smtClean="0"/>
              <a:t>53</a:t>
            </a:fld>
            <a:endParaRPr lang="en-GB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AD98DA-6248-252A-733C-24CFA52DB2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0"/>
          <a:stretch/>
        </p:blipFill>
        <p:spPr>
          <a:xfrm>
            <a:off x="705547" y="2610236"/>
            <a:ext cx="7432283" cy="47202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6969C9-B4B2-2675-B5C8-8ED2F1A433FF}"/>
              </a:ext>
            </a:extLst>
          </p:cNvPr>
          <p:cNvSpPr txBox="1"/>
          <p:nvPr/>
        </p:nvSpPr>
        <p:spPr>
          <a:xfrm>
            <a:off x="1063452" y="7298737"/>
            <a:ext cx="22209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/>
              <a:t>攝影者：葉國豪</a:t>
            </a:r>
          </a:p>
        </p:txBody>
      </p:sp>
      <p:sp>
        <p:nvSpPr>
          <p:cNvPr id="9" name="Vertical Text Placeholder 2">
            <a:extLst>
              <a:ext uri="{FF2B5EF4-FFF2-40B4-BE49-F238E27FC236}">
                <a16:creationId xmlns:a16="http://schemas.microsoft.com/office/drawing/2014/main" id="{CF50AC52-C5DD-8E12-9845-22EE3F5626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943772" y="4996"/>
            <a:ext cx="9915525" cy="8073791"/>
          </a:xfrm>
        </p:spPr>
        <p:txBody>
          <a:bodyPr/>
          <a:lstStyle/>
          <a:p>
            <a:r>
              <a:rPr lang="zh-TW" altLang="en-US" dirty="0"/>
              <a:t>福田一方邀天下善士志工和大德們一起為法會作好佈置，大德結緣的花草讓場地增添了                                             春</a:t>
            </a:r>
            <a:r>
              <a:rPr lang="zh-CN" altLang="en-US" dirty="0"/>
              <a:t>意。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9346993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直排標題 1"/>
          <p:cNvSpPr>
            <a:spLocks noGrp="1"/>
          </p:cNvSpPr>
          <p:nvPr>
            <p:ph type="title" orient="vert"/>
          </p:nvPr>
        </p:nvSpPr>
        <p:spPr bwMode="auto">
          <a:xfrm>
            <a:off x="11972426" y="913028"/>
            <a:ext cx="936104" cy="437197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compatLnSpc="1"/>
          <a:lstStyle/>
          <a:p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</a:rPr>
              <a:t>場地佈置</a:t>
            </a:r>
            <a:endParaRPr lang="zh-TW" altLang="en-US" sz="6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0"/>
          </p:nvPr>
        </p:nvSpPr>
        <p:spPr>
          <a:xfrm>
            <a:off x="0" y="0"/>
            <a:ext cx="1455738" cy="963613"/>
          </a:xfrm>
        </p:spPr>
        <p:txBody>
          <a:bodyPr/>
          <a:lstStyle/>
          <a:p>
            <a:fld id="{9B3370BD-9122-439F-9B76-75312D374E63}" type="slidenum">
              <a:rPr lang="en-GB" altLang="en-US" smtClean="0"/>
              <a:t>54</a:t>
            </a:fld>
            <a:endParaRPr lang="en-GB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8988B3-EC86-A119-6D76-711BE03ADD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3452" y="3625348"/>
            <a:ext cx="4872541" cy="36544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9A662E-D1E1-ECBB-F82D-893A52D3CE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6" b="8476"/>
          <a:stretch/>
        </p:blipFill>
        <p:spPr>
          <a:xfrm>
            <a:off x="6517938" y="473242"/>
            <a:ext cx="4698641" cy="32781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83A8A6-C673-F3A1-6E17-30731EF834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7" r="10511"/>
          <a:stretch/>
        </p:blipFill>
        <p:spPr>
          <a:xfrm>
            <a:off x="1063451" y="564769"/>
            <a:ext cx="4872541" cy="29992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999D2D-AEB6-FD96-EF91-E6F358432143}"/>
              </a:ext>
            </a:extLst>
          </p:cNvPr>
          <p:cNvSpPr txBox="1"/>
          <p:nvPr/>
        </p:nvSpPr>
        <p:spPr>
          <a:xfrm>
            <a:off x="1279476" y="7423770"/>
            <a:ext cx="31683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/>
              <a:t>攝影者：葉國豪</a:t>
            </a:r>
            <a:r>
              <a:rPr lang="en-MY" altLang="zh-TW" sz="2000" dirty="0"/>
              <a:t>   </a:t>
            </a:r>
            <a:r>
              <a:rPr lang="zh-CN" altLang="en-US" sz="2000" dirty="0"/>
              <a:t>彭瑞月</a:t>
            </a:r>
            <a:endParaRPr lang="zh-TW" alt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B413FA-CD97-C190-8D10-C0DB8527F8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044"/>
          <a:stretch/>
        </p:blipFill>
        <p:spPr>
          <a:xfrm>
            <a:off x="6261280" y="3894972"/>
            <a:ext cx="5385859" cy="339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4330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CA4519-CBFB-E66E-1AE4-00DA8692C9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2152684" y="193750"/>
            <a:ext cx="936104" cy="769128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TW" altLang="en-US" sz="6000" dirty="0">
                <a:solidFill>
                  <a:schemeClr val="bg1">
                    <a:lumMod val="85000"/>
                  </a:schemeClr>
                </a:solidFill>
              </a:rPr>
              <a:t>福慧袋 心燈 </a:t>
            </a:r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</a:rPr>
              <a:t>福慧紅包</a:t>
            </a:r>
            <a:endParaRPr lang="en-MY" sz="6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D6B066-B99F-B4A0-EBB3-54BE9DE59B2B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B3370BD-9122-439F-9B76-75312D374E63}" type="slidenum">
              <a:rPr lang="en-GB" altLang="en-US" smtClean="0"/>
              <a:t>55</a:t>
            </a:fld>
            <a:endParaRPr lang="en-GB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39D677-7742-FBE2-77B4-2C32906AE1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2" t="16770" b="11598"/>
          <a:stretch/>
        </p:blipFill>
        <p:spPr>
          <a:xfrm>
            <a:off x="585693" y="942975"/>
            <a:ext cx="5480602" cy="31428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C4195C-14F9-64EF-ECD7-9DEF6FD115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2" r="22836"/>
          <a:stretch/>
        </p:blipFill>
        <p:spPr>
          <a:xfrm>
            <a:off x="6536060" y="942975"/>
            <a:ext cx="4677093" cy="58813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7BFA1B-2392-F4C5-7940-70FF519E36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35" y="4401285"/>
            <a:ext cx="5480602" cy="30821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3D11E3-4A8A-D8AF-D0DE-FC1F7B5E556A}"/>
              </a:ext>
            </a:extLst>
          </p:cNvPr>
          <p:cNvSpPr txBox="1"/>
          <p:nvPr/>
        </p:nvSpPr>
        <p:spPr>
          <a:xfrm>
            <a:off x="6464052" y="6935758"/>
            <a:ext cx="70653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/>
              <a:t>攝影者：葉國豪</a:t>
            </a:r>
          </a:p>
        </p:txBody>
      </p:sp>
    </p:spTree>
    <p:extLst>
      <p:ext uri="{BB962C8B-B14F-4D97-AF65-F5344CB8AC3E}">
        <p14:creationId xmlns:p14="http://schemas.microsoft.com/office/powerpoint/2010/main" val="41888656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81BA2D-26DE-B6BE-1843-3CE0B761F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2296700" y="511002"/>
            <a:ext cx="936104" cy="7691288"/>
          </a:xfrm>
        </p:spPr>
        <p:txBody>
          <a:bodyPr/>
          <a:lstStyle/>
          <a:p>
            <a:r>
              <a:rPr lang="zh-TW" altLang="en-US" sz="6000" dirty="0">
                <a:solidFill>
                  <a:schemeClr val="bg1">
                    <a:lumMod val="85000"/>
                  </a:schemeClr>
                </a:solidFill>
              </a:rPr>
              <a:t>地標，香積</a:t>
            </a:r>
            <a:endParaRPr lang="en-MY" sz="6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983C2-E477-ABD6-FAB4-EC0CDF369746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B3370BD-9122-439F-9B76-75312D374E63}" type="slidenum">
              <a:rPr lang="en-GB" altLang="en-US" smtClean="0"/>
              <a:t>56</a:t>
            </a:fld>
            <a:endParaRPr lang="en-GB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F9A3EF-947E-4D3A-1002-E129207091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119" y="822962"/>
            <a:ext cx="4314528" cy="57527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FBA9A0-2422-D17C-F47C-0E33AE6696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1594" y="2774264"/>
            <a:ext cx="6976476" cy="38014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6AB55E-D43A-37B5-8D06-52846095AB6F}"/>
              </a:ext>
            </a:extLst>
          </p:cNvPr>
          <p:cNvSpPr txBox="1"/>
          <p:nvPr/>
        </p:nvSpPr>
        <p:spPr>
          <a:xfrm>
            <a:off x="5166313" y="6647981"/>
            <a:ext cx="22209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/>
              <a:t>攝影者：</a:t>
            </a:r>
            <a:r>
              <a:rPr lang="zh-CN" altLang="en-US" sz="2000" dirty="0"/>
              <a:t>丘世強</a:t>
            </a:r>
            <a:endParaRPr lang="zh-TW" alt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08FA6F-017B-9623-434C-CCA23D58CFB8}"/>
              </a:ext>
            </a:extLst>
          </p:cNvPr>
          <p:cNvSpPr txBox="1"/>
          <p:nvPr/>
        </p:nvSpPr>
        <p:spPr>
          <a:xfrm>
            <a:off x="632399" y="6614863"/>
            <a:ext cx="22209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/>
              <a:t>攝影者：葉國豪</a:t>
            </a:r>
          </a:p>
        </p:txBody>
      </p:sp>
    </p:spTree>
    <p:extLst>
      <p:ext uri="{BB962C8B-B14F-4D97-AF65-F5344CB8AC3E}">
        <p14:creationId xmlns:p14="http://schemas.microsoft.com/office/powerpoint/2010/main" val="34920631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EC0830-FAC5-EB47-2A44-920CB4500D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295700" y="150962"/>
            <a:ext cx="9915525" cy="7639050"/>
          </a:xfrm>
        </p:spPr>
        <p:txBody>
          <a:bodyPr/>
          <a:lstStyle/>
          <a:p>
            <a:r>
              <a:rPr lang="zh-TW" altLang="en-US" dirty="0"/>
              <a:t>一場莊嚴溫馨的</a:t>
            </a:r>
            <a:r>
              <a:rPr lang="zh-CN" altLang="en-US" dirty="0"/>
              <a:t>新春</a:t>
            </a:r>
            <a:r>
              <a:rPr lang="zh-TW" altLang="en-US" dirty="0"/>
              <a:t>祝福圓滿結束，</a:t>
            </a:r>
            <a:r>
              <a:rPr lang="zh-CN" altLang="en-US" dirty="0"/>
              <a:t>台前</a:t>
            </a:r>
            <a:r>
              <a:rPr lang="zh-TW" altLang="en-US" dirty="0"/>
              <a:t>幕後籌備工作各功能小組</a:t>
            </a:r>
            <a:r>
              <a:rPr lang="zh-CN" altLang="en-US" dirty="0"/>
              <a:t>，</a:t>
            </a:r>
            <a:r>
              <a:rPr lang="zh-TW" altLang="en-US" dirty="0"/>
              <a:t>志工們全力以赴，大家默契配合</a:t>
            </a:r>
            <a:r>
              <a:rPr lang="zh-CN" altLang="en-US" dirty="0"/>
              <a:t>，發揮螞蟻雄心的精神，留守到最後。</a:t>
            </a:r>
            <a:endParaRPr lang="en-MY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17920F-5AE8-186A-6FAC-01B9E35DAB31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B3370BD-9122-439F-9B76-75312D374E63}" type="slidenum">
              <a:rPr lang="en-GB" altLang="en-US" smtClean="0"/>
              <a:t>57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9928017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B2B154-DB30-A824-3D74-B01236F735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015780" y="461168"/>
            <a:ext cx="9500145" cy="7336154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6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大迴向</a:t>
            </a:r>
            <a:endParaRPr lang="en-MY" sz="66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302D1C-1026-7EFE-E6D7-D99D71C9EB5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B3370BD-9122-439F-9B76-75312D374E63}" type="slidenum">
              <a:rPr lang="en-GB" altLang="en-US" smtClean="0"/>
              <a:t>58</a:t>
            </a:fld>
            <a:endParaRPr lang="en-GB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468DF7-5F07-F637-37FA-C47583C152FD}"/>
              </a:ext>
            </a:extLst>
          </p:cNvPr>
          <p:cNvSpPr txBox="1"/>
          <p:nvPr/>
        </p:nvSpPr>
        <p:spPr>
          <a:xfrm>
            <a:off x="1135459" y="7026009"/>
            <a:ext cx="34563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/>
              <a:t>攝影者：</a:t>
            </a:r>
            <a:r>
              <a:rPr lang="zh-CN" altLang="en-US" sz="2000" dirty="0"/>
              <a:t>陳偉德</a:t>
            </a:r>
            <a:endParaRPr lang="zh-TW" alt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E0B991-A7A3-61C6-18B3-7BAA807FC9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8"/>
          <a:stretch/>
        </p:blipFill>
        <p:spPr>
          <a:xfrm>
            <a:off x="1135459" y="727026"/>
            <a:ext cx="10927109" cy="624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9995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92F568-BEDE-1C3A-3EB2-1A60B6DD82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2605815" y="942975"/>
            <a:ext cx="936104" cy="7691288"/>
          </a:xfrm>
        </p:spPr>
        <p:txBody>
          <a:bodyPr/>
          <a:lstStyle/>
          <a:p>
            <a:r>
              <a:rPr lang="zh-CN" altLang="en-US" dirty="0"/>
              <a:t>大合照</a:t>
            </a:r>
            <a:endParaRPr lang="en-MY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219991-F2BD-0764-45D8-930A99FAC43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B3370BD-9122-439F-9B76-75312D374E63}" type="slidenum">
              <a:rPr lang="en-GB" altLang="en-US" smtClean="0"/>
              <a:t>59</a:t>
            </a:fld>
            <a:endParaRPr lang="en-GB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CB81CF-9D6D-0B1C-BD83-752DEAB13B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6" b="3962"/>
          <a:stretch/>
        </p:blipFill>
        <p:spPr>
          <a:xfrm>
            <a:off x="707174" y="762992"/>
            <a:ext cx="11665051" cy="655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55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F3B0F5-6D82-31DC-3D37-FCD252D79C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583732" y="366986"/>
            <a:ext cx="9915525" cy="7639050"/>
          </a:xfrm>
        </p:spPr>
        <p:txBody>
          <a:bodyPr/>
          <a:lstStyle/>
          <a:p>
            <a:r>
              <a:rPr lang="zh-CN" altLang="en-US" dirty="0"/>
              <a:t>菩薩雲來集</a:t>
            </a:r>
            <a:endParaRPr lang="en-MY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0B2DE7-32DC-999D-1173-4A2FF80EFC2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B3370BD-9122-439F-9B76-75312D374E63}" type="slidenum">
              <a:rPr lang="en-GB" altLang="en-US" smtClean="0"/>
              <a:t>6</a:t>
            </a:fld>
            <a:endParaRPr lang="en-GB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58D3F9-B7C4-AA5D-2F31-46DDE1DB16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476" y="583009"/>
            <a:ext cx="10081120" cy="67207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32BCF2-D1B8-6F08-EF31-AE9607B9C164}"/>
              </a:ext>
            </a:extLst>
          </p:cNvPr>
          <p:cNvSpPr txBox="1"/>
          <p:nvPr/>
        </p:nvSpPr>
        <p:spPr>
          <a:xfrm>
            <a:off x="1135460" y="7319724"/>
            <a:ext cx="34563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/>
              <a:t>攝影者：</a:t>
            </a:r>
            <a:r>
              <a:rPr lang="zh-CN" altLang="en-US" sz="2000" dirty="0"/>
              <a:t>陳偉德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81529472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ChangeArrowheads="1"/>
          </p:cNvSpPr>
          <p:nvPr/>
        </p:nvSpPr>
        <p:spPr bwMode="auto">
          <a:xfrm>
            <a:off x="1959328" y="582436"/>
            <a:ext cx="10312400" cy="746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eaVert" lIns="117360" tIns="58680" rIns="117360" bIns="58680" anchor="ctr"/>
          <a:lstStyle>
            <a:lvl1pPr algn="just" eaLnBrk="0" hangingPunct="0">
              <a:lnSpc>
                <a:spcPct val="155000"/>
              </a:lnSpc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</a:tabLst>
              <a:defRPr sz="6200">
                <a:solidFill>
                  <a:srgbClr val="FFFFD5"/>
                </a:solidFill>
                <a:latin typeface="DFKai-SB" panose="03000509000000000000" pitchFamily="65" charset="-120"/>
                <a:ea typeface="DFKai-SB" panose="03000509000000000000" pitchFamily="65" charset="-120"/>
              </a:defRPr>
            </a:lvl1pPr>
            <a:lvl2pPr eaLnBrk="0" hangingPunct="0">
              <a:spcBef>
                <a:spcPts val="1125"/>
              </a:spcBef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</a:tabLst>
              <a:defRPr sz="450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</a:defRPr>
            </a:lvl2pPr>
            <a:lvl3pPr eaLnBrk="0" hangingPunct="0">
              <a:spcBef>
                <a:spcPts val="775"/>
              </a:spcBef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</a:tabLst>
              <a:defRPr sz="310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</a:defRPr>
            </a:lvl3pPr>
            <a:lvl4pPr eaLnBrk="0" hangingPunct="0">
              <a:spcBef>
                <a:spcPts val="650"/>
              </a:spcBef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</a:tabLst>
              <a:defRPr sz="260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</a:defRPr>
            </a:lvl4pPr>
            <a:lvl5pPr eaLnBrk="0" hangingPunct="0">
              <a:spcBef>
                <a:spcPts val="650"/>
              </a:spcBef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</a:tabLst>
              <a:defRPr sz="260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</a:defRPr>
            </a:lvl5pPr>
            <a:lvl6pPr marL="2514600" indent="-228600" defTabSz="44958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</a:tabLst>
              <a:defRPr sz="260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</a:defRPr>
            </a:lvl6pPr>
            <a:lvl7pPr marL="2971800" indent="-228600" defTabSz="44958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</a:tabLst>
              <a:defRPr sz="260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</a:defRPr>
            </a:lvl7pPr>
            <a:lvl8pPr marL="3429000" indent="-228600" defTabSz="44958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</a:tabLst>
              <a:defRPr sz="260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</a:defRPr>
            </a:lvl8pPr>
            <a:lvl9pPr marL="3886200" indent="-228600" defTabSz="449580" eaLnBrk="0" fontAlgn="base" hangingPunct="0">
              <a:spcBef>
                <a:spcPts val="6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10700" algn="l"/>
                <a:tab pos="10134600" algn="l"/>
              </a:tabLst>
              <a:defRPr sz="2600">
                <a:solidFill>
                  <a:srgbClr val="000000"/>
                </a:solidFill>
                <a:latin typeface="DFKai-SB" panose="03000509000000000000" pitchFamily="65" charset="-120"/>
                <a:ea typeface="DFKai-SB" panose="03000509000000000000" pitchFamily="65" charset="-120"/>
              </a:defRPr>
            </a:lvl9pPr>
          </a:lstStyle>
          <a:p>
            <a:pPr algn="l"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zh-TW" sz="5400" b="0" dirty="0">
                <a:solidFill>
                  <a:srgbClr val="85FFE0"/>
                </a:solidFill>
              </a:rPr>
              <a:t/>
            </a:r>
            <a:br>
              <a:rPr lang="en-US" altLang="zh-TW" sz="5400" b="0" dirty="0">
                <a:solidFill>
                  <a:srgbClr val="85FFE0"/>
                </a:solidFill>
              </a:rPr>
            </a:br>
            <a:r>
              <a:rPr lang="en-US" altLang="en-US" sz="5400" b="0" dirty="0" err="1">
                <a:solidFill>
                  <a:srgbClr val="85FFE0"/>
                </a:solidFill>
              </a:rPr>
              <a:t>恭祝上人</a:t>
            </a:r>
          </a:p>
          <a:p>
            <a:pPr algn="l" eaLnBrk="1" hangingPunct="1">
              <a:lnSpc>
                <a:spcPct val="100000"/>
              </a:lnSpc>
              <a:buClrTx/>
              <a:buFontTx/>
              <a:buNone/>
            </a:pPr>
            <a:endParaRPr lang="en-US" altLang="en-US" sz="5400" b="0" dirty="0">
              <a:solidFill>
                <a:srgbClr val="85FFE0"/>
              </a:solidFill>
            </a:endParaRPr>
          </a:p>
          <a:p>
            <a:pPr algn="l"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5400" b="0" dirty="0">
                <a:solidFill>
                  <a:srgbClr val="85FFE0"/>
                </a:solidFill>
              </a:rPr>
              <a:t/>
            </a:r>
            <a:br>
              <a:rPr lang="en-US" altLang="en-US" sz="5400" b="0" dirty="0">
                <a:solidFill>
                  <a:srgbClr val="85FFE0"/>
                </a:solidFill>
              </a:rPr>
            </a:br>
            <a:r>
              <a:rPr lang="en-US" altLang="en-US" sz="5400" b="0" dirty="0">
                <a:solidFill>
                  <a:srgbClr val="85FFE0"/>
                </a:solidFill>
              </a:rPr>
              <a:t>    </a:t>
            </a:r>
            <a:r>
              <a:rPr lang="en-US" altLang="en-US" sz="5400" b="0" dirty="0" err="1">
                <a:solidFill>
                  <a:srgbClr val="85FFE0"/>
                </a:solidFill>
              </a:rPr>
              <a:t>法體安康</a:t>
            </a:r>
            <a:r>
              <a:rPr lang="en-US" altLang="en-US" sz="5400" b="0" dirty="0">
                <a:solidFill>
                  <a:srgbClr val="85FFE0"/>
                </a:solidFill>
              </a:rPr>
              <a:t/>
            </a:r>
            <a:br>
              <a:rPr lang="en-US" altLang="en-US" sz="5400" b="0" dirty="0">
                <a:solidFill>
                  <a:srgbClr val="85FFE0"/>
                </a:solidFill>
              </a:rPr>
            </a:br>
            <a:r>
              <a:rPr lang="en-US" altLang="en-US" sz="5400" b="0" dirty="0">
                <a:solidFill>
                  <a:srgbClr val="85FFE0"/>
                </a:solidFill>
              </a:rPr>
              <a:t>    </a:t>
            </a:r>
            <a:r>
              <a:rPr lang="en-US" altLang="en-US" sz="5400" b="0" dirty="0" err="1">
                <a:solidFill>
                  <a:srgbClr val="85FFE0"/>
                </a:solidFill>
              </a:rPr>
              <a:t>常住世間</a:t>
            </a:r>
            <a:r>
              <a:rPr lang="en-US" altLang="en-US" sz="5400" b="0" dirty="0">
                <a:solidFill>
                  <a:srgbClr val="85FFE0"/>
                </a:solidFill>
              </a:rPr>
              <a:t/>
            </a:r>
            <a:br>
              <a:rPr lang="en-US" altLang="en-US" sz="5400" b="0" dirty="0">
                <a:solidFill>
                  <a:srgbClr val="85FFE0"/>
                </a:solidFill>
              </a:rPr>
            </a:br>
            <a:r>
              <a:rPr lang="en-US" altLang="en-US" sz="5400" b="0" dirty="0">
                <a:solidFill>
                  <a:srgbClr val="85FFE0"/>
                </a:solidFill>
              </a:rPr>
              <a:t>    </a:t>
            </a:r>
            <a:r>
              <a:rPr lang="en-US" altLang="en-US" sz="5400" b="0" dirty="0" err="1">
                <a:solidFill>
                  <a:srgbClr val="85FFE0"/>
                </a:solidFill>
              </a:rPr>
              <a:t>法輪常轉</a:t>
            </a:r>
          </a:p>
          <a:p>
            <a:pPr algn="l"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5400" b="0" dirty="0">
                <a:solidFill>
                  <a:srgbClr val="85FFE0"/>
                </a:solidFill>
              </a:rPr>
              <a:t> </a:t>
            </a:r>
            <a:r>
              <a:rPr lang="en-US" altLang="zh-TW" sz="5400" b="0" dirty="0">
                <a:solidFill>
                  <a:srgbClr val="85FFE0"/>
                </a:solidFill>
              </a:rPr>
              <a:t> </a:t>
            </a:r>
            <a:r>
              <a:rPr lang="en-US" altLang="en-US" sz="5400" b="0" dirty="0">
                <a:solidFill>
                  <a:srgbClr val="85FFE0"/>
                </a:solidFill>
              </a:rPr>
              <a:t>　</a:t>
            </a:r>
          </a:p>
          <a:p>
            <a:pPr algn="l"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zh-CN" sz="5400" b="0" dirty="0">
                <a:solidFill>
                  <a:srgbClr val="85FFE0"/>
                </a:solidFill>
              </a:rPr>
              <a:t>							</a:t>
            </a:r>
            <a:r>
              <a:rPr lang="zh-CN" altLang="en-US" sz="5400" b="0" dirty="0">
                <a:solidFill>
                  <a:srgbClr val="85FFE0"/>
                </a:solidFill>
              </a:rPr>
              <a:t>馬來西亞分會</a:t>
            </a:r>
          </a:p>
          <a:p>
            <a:pPr algn="l"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zh-CN" sz="5400" b="0" dirty="0">
                <a:solidFill>
                  <a:srgbClr val="85FFE0"/>
                </a:solidFill>
              </a:rPr>
              <a:t>							</a:t>
            </a:r>
            <a:r>
              <a:rPr lang="zh-CN" altLang="en-US" sz="5400" b="0" dirty="0">
                <a:solidFill>
                  <a:srgbClr val="85FFE0"/>
                </a:solidFill>
              </a:rPr>
              <a:t>執行長郭濟緣</a:t>
            </a:r>
          </a:p>
          <a:p>
            <a:pPr algn="l"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zh-CN" sz="5400" b="0" dirty="0">
                <a:solidFill>
                  <a:srgbClr val="85FFE0"/>
                </a:solidFill>
              </a:rPr>
              <a:t>							</a:t>
            </a:r>
            <a:r>
              <a:rPr lang="zh-CN" altLang="en-US" sz="5400" b="0" dirty="0">
                <a:solidFill>
                  <a:srgbClr val="85FFE0"/>
                </a:solidFill>
              </a:rPr>
              <a:t>吉蘭丹支會</a:t>
            </a:r>
          </a:p>
          <a:p>
            <a:pPr algn="l"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zh-CN" sz="5400" b="0" dirty="0">
                <a:solidFill>
                  <a:srgbClr val="85FFE0"/>
                </a:solidFill>
              </a:rPr>
              <a:t>							</a:t>
            </a:r>
            <a:r>
              <a:rPr lang="zh-CN" altLang="en-US" sz="5400" b="0" dirty="0">
                <a:solidFill>
                  <a:srgbClr val="85FFE0"/>
                </a:solidFill>
              </a:rPr>
              <a:t>許惟日王惟涌</a:t>
            </a:r>
            <a:endParaRPr lang="en-US" altLang="zh-CN" sz="5400" b="0" dirty="0">
              <a:solidFill>
                <a:srgbClr val="85FFE0"/>
              </a:solidFill>
            </a:endParaRPr>
          </a:p>
          <a:p>
            <a:pPr algn="l" eaLnBrk="1" hangingPunct="1">
              <a:lnSpc>
                <a:spcPct val="100000"/>
              </a:lnSpc>
              <a:buClrTx/>
              <a:buFontTx/>
              <a:buNone/>
            </a:pPr>
            <a:r>
              <a:rPr lang="zh-CN" altLang="en-US" sz="5400" b="0" dirty="0">
                <a:solidFill>
                  <a:srgbClr val="85FFE0"/>
                </a:solidFill>
              </a:rPr>
              <a:t>       </a:t>
            </a:r>
            <a:endParaRPr lang="en-US" altLang="en-US" sz="5400" b="0" dirty="0">
              <a:solidFill>
                <a:srgbClr val="85FFE0"/>
              </a:solidFill>
            </a:endParaRPr>
          </a:p>
          <a:p>
            <a:pPr algn="l"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5400" b="0" dirty="0">
                <a:solidFill>
                  <a:srgbClr val="85FFE0"/>
                </a:solidFill>
              </a:rPr>
              <a:t>       </a:t>
            </a:r>
            <a:r>
              <a:rPr lang="en-US" altLang="en-US" sz="5400" b="0" dirty="0" err="1">
                <a:solidFill>
                  <a:srgbClr val="85FFE0"/>
                </a:solidFill>
              </a:rPr>
              <a:t>暨全體靜</a:t>
            </a:r>
            <a:r>
              <a:rPr lang="zh-CN" altLang="en-US" sz="5400" b="0" dirty="0" err="1">
                <a:solidFill>
                  <a:srgbClr val="85FFE0"/>
                </a:solidFill>
              </a:rPr>
              <a:t>思弟子</a:t>
            </a:r>
            <a:r>
              <a:rPr lang="en-US" altLang="zh-CN" sz="5400" b="0" dirty="0" err="1">
                <a:solidFill>
                  <a:srgbClr val="85FFE0"/>
                </a:solidFill>
              </a:rPr>
              <a:t> </a:t>
            </a:r>
            <a:r>
              <a:rPr lang="en-US" altLang="en-US" sz="5400" b="0" dirty="0">
                <a:solidFill>
                  <a:srgbClr val="85FFE0"/>
                </a:solidFill>
              </a:rPr>
              <a:t>           </a:t>
            </a:r>
          </a:p>
          <a:p>
            <a:pPr algn="l" eaLnBrk="1" hangingPunct="1">
              <a:lnSpc>
                <a:spcPct val="100000"/>
              </a:lnSpc>
              <a:buClrTx/>
              <a:buFontTx/>
              <a:buNone/>
            </a:pPr>
            <a:r>
              <a:rPr lang="en-US" altLang="en-US" sz="5400" b="0" dirty="0">
                <a:solidFill>
                  <a:srgbClr val="85FFE0"/>
                </a:solidFill>
              </a:rPr>
              <a:t>           </a:t>
            </a:r>
            <a:r>
              <a:rPr lang="zh-CN" altLang="en-US" sz="5400" b="0" dirty="0">
                <a:solidFill>
                  <a:srgbClr val="85FFE0"/>
                </a:solidFill>
              </a:rPr>
              <a:t>  </a:t>
            </a:r>
            <a:r>
              <a:rPr lang="en-US" altLang="en-US" sz="5400" b="0" dirty="0" err="1">
                <a:solidFill>
                  <a:srgbClr val="85FFE0"/>
                </a:solidFill>
              </a:rPr>
              <a:t>恭敬頂禮</a:t>
            </a:r>
            <a:endParaRPr lang="en-US" altLang="en-US" sz="5400" b="0" dirty="0">
              <a:solidFill>
                <a:srgbClr val="85FFE0"/>
              </a:solidFill>
            </a:endParaRP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06EE34-C6AA-98EE-11FA-149051F413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727748" y="67983"/>
            <a:ext cx="9915525" cy="7639050"/>
          </a:xfrm>
        </p:spPr>
        <p:txBody>
          <a:bodyPr/>
          <a:lstStyle/>
          <a:p>
            <a:r>
              <a:rPr lang="zh-CN" altLang="en-US" dirty="0"/>
              <a:t>分發福慧袋給大德們</a:t>
            </a:r>
            <a:endParaRPr lang="en-MY" altLang="zh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84EF25-B137-2196-19A1-20A0B1D9FC8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B3370BD-9122-439F-9B76-75312D374E63}" type="slidenum">
              <a:rPr lang="en-GB" altLang="en-US" smtClean="0"/>
              <a:t>7</a:t>
            </a:fld>
            <a:endParaRPr lang="en-GB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9A8CC1-D813-8B22-4AA3-93968BC8C9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7508" y="1375098"/>
            <a:ext cx="10120137" cy="56166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1B4738-0EF4-AEBB-1F5F-014637EAF75D}"/>
              </a:ext>
            </a:extLst>
          </p:cNvPr>
          <p:cNvSpPr txBox="1"/>
          <p:nvPr/>
        </p:nvSpPr>
        <p:spPr>
          <a:xfrm>
            <a:off x="1423492" y="7207746"/>
            <a:ext cx="22209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dirty="0"/>
              <a:t>攝影者：</a:t>
            </a:r>
            <a:r>
              <a:rPr lang="zh-CN" altLang="en-US" sz="2000" dirty="0"/>
              <a:t>丘世強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455834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8F863F-C155-A344-1ABF-D6B4E0998B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992444" y="942975"/>
            <a:ext cx="936104" cy="744604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TW" altLang="en-US" dirty="0"/>
              <a:t>活動特別恭</a:t>
            </a:r>
            <a:r>
              <a:rPr lang="zh-CN" altLang="en-US" dirty="0"/>
              <a:t>請                吉蘭丹</a:t>
            </a:r>
            <a:r>
              <a:rPr lang="zh-TW" altLang="en-US" b="0" i="0" dirty="0">
                <a:effectLst/>
                <a:latin typeface="Roboto" panose="02000000000000000000" pitchFamily="2" charset="0"/>
              </a:rPr>
              <a:t>修清淨德              佛陀教育中心                    住持   </a:t>
            </a:r>
            <a:r>
              <a:rPr lang="zh-TW" altLang="en-US" dirty="0"/>
              <a:t>開健法師               蒞臨  共襄盛舉</a:t>
            </a:r>
            <a:r>
              <a:rPr lang="en-MY" altLang="zh-TW" dirty="0"/>
              <a:t/>
            </a:r>
            <a:br>
              <a:rPr lang="en-MY" altLang="zh-TW" dirty="0"/>
            </a:br>
            <a:r>
              <a:rPr lang="zh-TW" altLang="en-US" dirty="0"/>
              <a:t/>
            </a:r>
            <a:br>
              <a:rPr lang="zh-TW" altLang="en-US" dirty="0"/>
            </a:br>
            <a:endParaRPr lang="en-MY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0D75E4-215C-6EC8-2CFB-E43C2EF0CF04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B3370BD-9122-439F-9B76-75312D374E63}" type="slidenum">
              <a:rPr lang="en-GB" altLang="en-US" smtClean="0"/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82149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18FD63-27A9-1C84-4578-4ADE112CB3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876675" y="-20638"/>
            <a:ext cx="9915525" cy="7639050"/>
          </a:xfrm>
        </p:spPr>
        <p:txBody>
          <a:bodyPr/>
          <a:lstStyle/>
          <a:p>
            <a:r>
              <a:rPr lang="zh-CN" altLang="en-US" dirty="0"/>
              <a:t>感恩</a:t>
            </a:r>
            <a:r>
              <a:rPr lang="zh-TW" altLang="en-US" b="0" i="0" dirty="0">
                <a:effectLst/>
                <a:latin typeface="Roboto" panose="02000000000000000000" pitchFamily="2" charset="0"/>
              </a:rPr>
              <a:t> </a:t>
            </a:r>
            <a:r>
              <a:rPr lang="zh-CN" altLang="en-US" dirty="0"/>
              <a:t>開健</a:t>
            </a:r>
            <a:r>
              <a:rPr lang="zh-TW" altLang="en-US" dirty="0"/>
              <a:t>法師</a:t>
            </a:r>
            <a:r>
              <a:rPr lang="zh-CN" altLang="en-US" dirty="0"/>
              <a:t>率領護法們到來</a:t>
            </a:r>
            <a:r>
              <a:rPr lang="zh-TW" altLang="en-US" dirty="0"/>
              <a:t>參與，</a:t>
            </a:r>
            <a:r>
              <a:rPr lang="zh-CN" altLang="en-US" dirty="0"/>
              <a:t>莊嚴道場，</a:t>
            </a:r>
            <a:r>
              <a:rPr lang="zh-TW" altLang="en-US" dirty="0"/>
              <a:t>共沾法喜。</a:t>
            </a:r>
          </a:p>
          <a:p>
            <a:endParaRPr lang="en-MY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628569-CBE8-DCCC-58C7-FE3A661912C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B3370BD-9122-439F-9B76-75312D374E63}" type="slidenum">
              <a:rPr lang="en-GB" altLang="en-US" smtClean="0"/>
              <a:t>9</a:t>
            </a:fld>
            <a:endParaRPr lang="en-GB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5FBD61-76A3-DCEE-F3CE-BB37C565FC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6"/>
          <a:stretch/>
        </p:blipFill>
        <p:spPr>
          <a:xfrm>
            <a:off x="1135460" y="1231082"/>
            <a:ext cx="8460871" cy="58458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FB1CC7-89B2-CD54-007A-3778BF2AFCE3}"/>
              </a:ext>
            </a:extLst>
          </p:cNvPr>
          <p:cNvSpPr txBox="1"/>
          <p:nvPr/>
        </p:nvSpPr>
        <p:spPr>
          <a:xfrm>
            <a:off x="499002" y="4615459"/>
            <a:ext cx="492443" cy="2331054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zh-TW" altLang="en-US" sz="2000" dirty="0"/>
              <a:t>攝影者：葉國豪</a:t>
            </a:r>
          </a:p>
        </p:txBody>
      </p:sp>
    </p:spTree>
    <p:extLst>
      <p:ext uri="{BB962C8B-B14F-4D97-AF65-F5344CB8AC3E}">
        <p14:creationId xmlns:p14="http://schemas.microsoft.com/office/powerpoint/2010/main" val="425587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佈景主題">
      <a:majorFont>
        <a:latin typeface="Times New Roman"/>
        <a:ea typeface="文鼎顏楷"/>
        <a:cs typeface="文鼎顏楷"/>
      </a:majorFont>
      <a:minorFont>
        <a:latin typeface="Times New Roman"/>
        <a:ea typeface="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449580" rtl="0" eaLnBrk="1" fontAlgn="base" latinLnBrk="0" hangingPunct="1">
          <a:lnSpc>
            <a:spcPct val="7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defRPr kumimoji="0" lang="en-GB" sz="6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449580" rtl="0" eaLnBrk="1" fontAlgn="base" latinLnBrk="0" hangingPunct="1">
          <a:lnSpc>
            <a:spcPct val="7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defRPr kumimoji="0" lang="en-GB" sz="6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Office 佈景主題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佈景主題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9691</TotalTime>
  <Words>2204</Words>
  <Application>Microsoft Office PowerPoint</Application>
  <PresentationFormat>Custom</PresentationFormat>
  <Paragraphs>196</Paragraphs>
  <Slides>60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74" baseType="lpstr">
      <vt:lpstr>Aptos</vt:lpstr>
      <vt:lpstr>DFKai-SB</vt:lpstr>
      <vt:lpstr>Microsoft JhengHei</vt:lpstr>
      <vt:lpstr>MingLiU</vt:lpstr>
      <vt:lpstr>PMingLiU</vt:lpstr>
      <vt:lpstr>PMingLiU</vt:lpstr>
      <vt:lpstr>Roboto</vt:lpstr>
      <vt:lpstr>文鼎中圓</vt:lpstr>
      <vt:lpstr>文鼎顏楷</vt:lpstr>
      <vt:lpstr>Arial</vt:lpstr>
      <vt:lpstr>Calibri</vt:lpstr>
      <vt:lpstr>Times New Roman</vt:lpstr>
      <vt:lpstr>Wingdings</vt:lpstr>
      <vt:lpstr>Office 佈景主題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活動特別恭請                吉蘭丹修清淨德              佛陀教育中心                    住持   開健法師               蒞臨  共襄盛舉  </vt:lpstr>
      <vt:lpstr>PowerPoint Presentation</vt:lpstr>
      <vt:lpstr>開健法師                    隨喜讚嘆                             慈濟的化教精神  並贈送了兩幅親筆書法作品於 慈濟  由負責人許惟日師兄代領 </vt:lpstr>
      <vt:lpstr>PowerPoint Presentation</vt:lpstr>
      <vt:lpstr>《雜阿含經》</vt:lpstr>
      <vt:lpstr>PowerPoint Presentation</vt:lpstr>
      <vt:lpstr>PowerPoint Presentation</vt:lpstr>
      <vt:lpstr>「普賢十大願行」</vt:lpstr>
      <vt:lpstr>恭請法師帶領大眾向佛菩薩行三問訊禮。 </vt:lpstr>
      <vt:lpstr>法師帶領大衆， 廣邀十方菩薩雲來集 齊聲唱誦  ︽開經偈︾ </vt:lpstr>
      <vt:lpstr>一起走入二零二四年新春祝福之靈山大法會。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︿演繹佛陀一生          ～悟道﹀</vt:lpstr>
      <vt:lpstr>PowerPoint Presentation</vt:lpstr>
      <vt:lpstr>PowerPoint Presentation</vt:lpstr>
      <vt:lpstr>從慈幼到慈少的成長蛻變，如今已萌芽，人文學校孩子們長大了。</vt:lpstr>
      <vt:lpstr>PowerPoint Presentation</vt:lpstr>
      <vt:lpstr>PowerPoint Presentation</vt:lpstr>
      <vt:lpstr>如今他們也跟著師姑師伯們學習承擔起捧心燈的環節。</vt:lpstr>
      <vt:lpstr>PowerPoint Presentation</vt:lpstr>
      <vt:lpstr>人人點燃自己的心燈</vt:lpstr>
      <vt:lpstr>祈願來年風調雨順，              平安健康，                                       眾人福慧增長。</vt:lpstr>
      <vt:lpstr>PowerPoint Presentation</vt:lpstr>
      <vt:lpstr>福慧紅包匯聚愛              祝福紊繞啟愛心 </vt:lpstr>
      <vt:lpstr>PowerPoint Presentation</vt:lpstr>
      <vt:lpstr>竹筒回娘家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把握生命的價值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前置作業</vt:lpstr>
      <vt:lpstr>PowerPoint Presentation</vt:lpstr>
      <vt:lpstr>場地佈置</vt:lpstr>
      <vt:lpstr>福慧袋 心燈 福慧紅包</vt:lpstr>
      <vt:lpstr>地標，香積</vt:lpstr>
      <vt:lpstr>PowerPoint Presentation</vt:lpstr>
      <vt:lpstr>PowerPoint Presentation</vt:lpstr>
      <vt:lpstr>大合照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Hsin Wei</dc:creator>
  <cp:lastModifiedBy>User</cp:lastModifiedBy>
  <cp:revision>445</cp:revision>
  <cp:lastPrinted>2016-03-25T07:27:00Z</cp:lastPrinted>
  <dcterms:created xsi:type="dcterms:W3CDTF">2022-01-31T21:58:00Z</dcterms:created>
  <dcterms:modified xsi:type="dcterms:W3CDTF">2024-04-14T10:44:27Z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00080050060000000000010279900207f7000400038000</vt:lpwstr>
  </property>
  <property fmtid="{D5CDD505-2E9C-101B-9397-08002B2CF9AE}" pid="3" name="ContentTypeId">
    <vt:lpwstr>0x01010041FEFEE91A734F469A08FF4664B69DF8</vt:lpwstr>
  </property>
  <property fmtid="{D5CDD505-2E9C-101B-9397-08002B2CF9AE}" pid="4" name="ICV">
    <vt:lpwstr>132B2CD7DB6247D38636AC955F205025</vt:lpwstr>
  </property>
  <property fmtid="{D5CDD505-2E9C-101B-9397-08002B2CF9AE}" pid="5" name="KSOProductBuildVer">
    <vt:lpwstr>2057-11.2.0.10463</vt:lpwstr>
  </property>
</Properties>
</file>