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18"/>
  </p:handoutMasterIdLst>
  <p:sldIdLst>
    <p:sldId id="588" r:id="rId3"/>
    <p:sldId id="952" r:id="rId5"/>
    <p:sldId id="1020" r:id="rId6"/>
    <p:sldId id="1148" r:id="rId7"/>
    <p:sldId id="1022" r:id="rId8"/>
    <p:sldId id="1170" r:id="rId9"/>
    <p:sldId id="1048" r:id="rId10"/>
    <p:sldId id="1165" r:id="rId11"/>
    <p:sldId id="1183" r:id="rId12"/>
    <p:sldId id="1166" r:id="rId13"/>
    <p:sldId id="1152" r:id="rId14"/>
    <p:sldId id="1171" r:id="rId15"/>
    <p:sldId id="1184" r:id="rId16"/>
    <p:sldId id="633" r:id="rId17"/>
  </p:sldIdLst>
  <p:sldSz cx="13792200" cy="8079105"/>
  <p:notesSz cx="6796405" cy="9925050"/>
  <p:defaultTextStyle>
    <a:defPPr>
      <a:defRPr lang="en-GB"/>
    </a:defPPr>
    <a:lvl1pPr marL="0" lvl="0" indent="0" algn="l" defTabSz="449580" eaLnBrk="1" fontAlgn="base" latinLnBrk="0" hangingPunct="1">
      <a:lnSpc>
        <a:spcPct val="100000"/>
      </a:lnSpc>
      <a:spcBef>
        <a:spcPct val="0"/>
      </a:spcBef>
      <a:spcAft>
        <a:spcPct val="0"/>
      </a:spcAft>
      <a:buNone/>
      <a:defRPr sz="6000" b="1" i="0" u="none" kern="1200" baseline="0">
        <a:solidFill>
          <a:schemeClr val="bg1"/>
        </a:solidFill>
        <a:latin typeface="Times New Roman" panose="02020603050405020304" pitchFamily="18" charset="0"/>
        <a:ea typeface="新細明體" panose="02020500000000000000" pitchFamily="18" charset="-120"/>
      </a:defRPr>
    </a:lvl1pPr>
    <a:lvl2pPr marL="457200" lvl="1" indent="0" algn="l" defTabSz="449580" eaLnBrk="1" fontAlgn="base" latinLnBrk="0" hangingPunct="1">
      <a:lnSpc>
        <a:spcPct val="100000"/>
      </a:lnSpc>
      <a:spcBef>
        <a:spcPct val="0"/>
      </a:spcBef>
      <a:spcAft>
        <a:spcPct val="0"/>
      </a:spcAft>
      <a:buNone/>
      <a:defRPr sz="6000" b="1" i="0" u="none" kern="1200" baseline="0">
        <a:solidFill>
          <a:schemeClr val="bg1"/>
        </a:solidFill>
        <a:latin typeface="Times New Roman" panose="02020603050405020304" pitchFamily="18" charset="0"/>
        <a:ea typeface="新細明體" panose="02020500000000000000" pitchFamily="18" charset="-120"/>
      </a:defRPr>
    </a:lvl2pPr>
    <a:lvl3pPr marL="914400" lvl="2" indent="0" algn="l" defTabSz="449580" eaLnBrk="1" fontAlgn="base" latinLnBrk="0" hangingPunct="1">
      <a:lnSpc>
        <a:spcPct val="100000"/>
      </a:lnSpc>
      <a:spcBef>
        <a:spcPct val="0"/>
      </a:spcBef>
      <a:spcAft>
        <a:spcPct val="0"/>
      </a:spcAft>
      <a:buNone/>
      <a:defRPr sz="6000" b="1" i="0" u="none" kern="1200" baseline="0">
        <a:solidFill>
          <a:schemeClr val="bg1"/>
        </a:solidFill>
        <a:latin typeface="Times New Roman" panose="02020603050405020304" pitchFamily="18" charset="0"/>
        <a:ea typeface="新細明體" panose="02020500000000000000" pitchFamily="18" charset="-120"/>
      </a:defRPr>
    </a:lvl3pPr>
    <a:lvl4pPr marL="1371600" lvl="3" indent="0" algn="l" defTabSz="449580" eaLnBrk="1" fontAlgn="base" latinLnBrk="0" hangingPunct="1">
      <a:lnSpc>
        <a:spcPct val="100000"/>
      </a:lnSpc>
      <a:spcBef>
        <a:spcPct val="0"/>
      </a:spcBef>
      <a:spcAft>
        <a:spcPct val="0"/>
      </a:spcAft>
      <a:buNone/>
      <a:defRPr sz="6000" b="1" i="0" u="none" kern="1200" baseline="0">
        <a:solidFill>
          <a:schemeClr val="bg1"/>
        </a:solidFill>
        <a:latin typeface="Times New Roman" panose="02020603050405020304" pitchFamily="18" charset="0"/>
        <a:ea typeface="新細明體" panose="02020500000000000000" pitchFamily="18" charset="-120"/>
      </a:defRPr>
    </a:lvl4pPr>
    <a:lvl5pPr marL="1828800" lvl="4" indent="0" algn="l" defTabSz="449580" eaLnBrk="1" fontAlgn="base" latinLnBrk="0" hangingPunct="1">
      <a:lnSpc>
        <a:spcPct val="100000"/>
      </a:lnSpc>
      <a:spcBef>
        <a:spcPct val="0"/>
      </a:spcBef>
      <a:spcAft>
        <a:spcPct val="0"/>
      </a:spcAft>
      <a:buNone/>
      <a:defRPr sz="6000" b="1" i="0" u="none" kern="1200" baseline="0">
        <a:solidFill>
          <a:schemeClr val="bg1"/>
        </a:solidFill>
        <a:latin typeface="Times New Roman" panose="02020603050405020304" pitchFamily="18" charset="0"/>
        <a:ea typeface="新細明體" panose="02020500000000000000" pitchFamily="18" charset="-120"/>
      </a:defRPr>
    </a:lvl5pPr>
    <a:lvl6pPr marL="2286000" lvl="5" indent="0" algn="l" defTabSz="449580" eaLnBrk="1" fontAlgn="base" latinLnBrk="0" hangingPunct="1">
      <a:lnSpc>
        <a:spcPct val="100000"/>
      </a:lnSpc>
      <a:spcBef>
        <a:spcPct val="0"/>
      </a:spcBef>
      <a:spcAft>
        <a:spcPct val="0"/>
      </a:spcAft>
      <a:buNone/>
      <a:defRPr sz="6000" b="1" i="0" u="none" kern="1200" baseline="0">
        <a:solidFill>
          <a:schemeClr val="bg1"/>
        </a:solidFill>
        <a:latin typeface="Times New Roman" panose="02020603050405020304" pitchFamily="18" charset="0"/>
        <a:ea typeface="新細明體" panose="02020500000000000000" pitchFamily="18" charset="-120"/>
      </a:defRPr>
    </a:lvl6pPr>
    <a:lvl7pPr marL="2743200" lvl="6" indent="0" algn="l" defTabSz="449580" eaLnBrk="1" fontAlgn="base" latinLnBrk="0" hangingPunct="1">
      <a:lnSpc>
        <a:spcPct val="100000"/>
      </a:lnSpc>
      <a:spcBef>
        <a:spcPct val="0"/>
      </a:spcBef>
      <a:spcAft>
        <a:spcPct val="0"/>
      </a:spcAft>
      <a:buNone/>
      <a:defRPr sz="6000" b="1" i="0" u="none" kern="1200" baseline="0">
        <a:solidFill>
          <a:schemeClr val="bg1"/>
        </a:solidFill>
        <a:latin typeface="Times New Roman" panose="02020603050405020304" pitchFamily="18" charset="0"/>
        <a:ea typeface="新細明體" panose="02020500000000000000" pitchFamily="18" charset="-120"/>
      </a:defRPr>
    </a:lvl7pPr>
    <a:lvl8pPr marL="3200400" lvl="7" indent="0" algn="l" defTabSz="449580" eaLnBrk="1" fontAlgn="base" latinLnBrk="0" hangingPunct="1">
      <a:lnSpc>
        <a:spcPct val="100000"/>
      </a:lnSpc>
      <a:spcBef>
        <a:spcPct val="0"/>
      </a:spcBef>
      <a:spcAft>
        <a:spcPct val="0"/>
      </a:spcAft>
      <a:buNone/>
      <a:defRPr sz="6000" b="1" i="0" u="none" kern="1200" baseline="0">
        <a:solidFill>
          <a:schemeClr val="bg1"/>
        </a:solidFill>
        <a:latin typeface="Times New Roman" panose="02020603050405020304" pitchFamily="18" charset="0"/>
        <a:ea typeface="新細明體" panose="02020500000000000000" pitchFamily="18" charset="-120"/>
      </a:defRPr>
    </a:lvl8pPr>
    <a:lvl9pPr marL="3657600" lvl="8" indent="0" algn="l" defTabSz="449580" eaLnBrk="1" fontAlgn="base" latinLnBrk="0" hangingPunct="1">
      <a:lnSpc>
        <a:spcPct val="100000"/>
      </a:lnSpc>
      <a:spcBef>
        <a:spcPct val="0"/>
      </a:spcBef>
      <a:spcAft>
        <a:spcPct val="0"/>
      </a:spcAft>
      <a:buNone/>
      <a:defRPr sz="6000" b="1" i="0" u="none" kern="1200" baseline="0">
        <a:solidFill>
          <a:schemeClr val="bg1"/>
        </a:solidFill>
        <a:latin typeface="Times New Roman" panose="02020603050405020304" pitchFamily="18" charset="0"/>
        <a:ea typeface="新細明體" panose="02020500000000000000" pitchFamily="18" charset="-12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2FDB2607-1784-4EEB-B798-7EB5836EED8A}">
        <p14:showMediaCtrls xmlns:p14="http://schemas.microsoft.com/office/powerpoint/2010/main" val="1"/>
      </p:ext>
    </p:extLst>
  </p:showPr>
  <p:clrMru>
    <a:srgbClr val="D9D9D9"/>
    <a:srgbClr val="FFFFD5"/>
    <a:srgbClr val="95EFA2"/>
    <a:srgbClr val="6699FF"/>
    <a:srgbClr val="00CCFF"/>
    <a:srgbClr val="6666FF"/>
    <a:srgbClr val="00FFCC"/>
    <a:srgbClr val="3399FF"/>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2671"/>
    <p:restoredTop sz="91921"/>
  </p:normalViewPr>
  <p:slideViewPr>
    <p:cSldViewPr showGuides="1">
      <p:cViewPr>
        <p:scale>
          <a:sx n="40" d="100"/>
          <a:sy n="40" d="100"/>
        </p:scale>
        <p:origin x="-965" y="-130"/>
      </p:cViewPr>
      <p:guideLst>
        <p:guide orient="horz" pos="2176"/>
        <p:guide pos="2856"/>
      </p:guideLst>
    </p:cSldViewPr>
  </p:slideViewPr>
  <p:outlineViewPr>
    <p:cViewPr varScale="1">
      <p:scale>
        <a:sx n="170" d="200"/>
        <a:sy n="170" d="200"/>
      </p:scale>
      <p:origin x="168" y="4269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ableStyles" Target="tableStyles.xml"/><Relationship Id="rId20" Type="http://schemas.openxmlformats.org/officeDocument/2006/relationships/viewProps" Target="viewProps.xml"/><Relationship Id="rId2" Type="http://schemas.openxmlformats.org/officeDocument/2006/relationships/theme" Target="theme/theme1.xml"/><Relationship Id="rId19" Type="http://schemas.openxmlformats.org/officeDocument/2006/relationships/presProps" Target="presProps.xml"/><Relationship Id="rId18" Type="http://schemas.openxmlformats.org/officeDocument/2006/relationships/handoutMaster" Target="handoutMasters/handoutMaster1.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 name="頁首版面配置區 1"/>
          <p:cNvSpPr>
            <a:spLocks noGrp="1"/>
          </p:cNvSpPr>
          <p:nvPr>
            <p:ph type="hdr" sz="quarter"/>
          </p:nvPr>
        </p:nvSpPr>
        <p:spPr>
          <a:xfrm>
            <a:off x="0" y="0"/>
            <a:ext cx="2944813" cy="496888"/>
          </a:xfrm>
          <a:prstGeom prst="rect">
            <a:avLst/>
          </a:prstGeom>
        </p:spPr>
        <p:txBody>
          <a:bodyPr vert="horz" wrap="square" lIns="91440" tIns="45720" rIns="91440" bIns="45720" numCol="1" anchor="t" anchorCtr="0" compatLnSpc="1"/>
          <a:p>
            <a:pPr lvl="0" indent="0" fontAlgn="base">
              <a:lnSpc>
                <a:spcPct val="70000"/>
              </a:lnSpc>
              <a:buClr>
                <a:srgbClr val="000000"/>
              </a:buClr>
              <a:buFont typeface="Times New Roman" panose="02020603050405020304" pitchFamily="18" charset="0"/>
              <a:buChar char="•"/>
            </a:pPr>
            <a:endParaRPr lang="zh-TW" altLang="en-US" sz="1200" strike="noStrike" noProof="1" dirty="0">
              <a:ea typeface="細明體" panose="02020509000000000000" pitchFamily="49" charset="-120"/>
            </a:endParaRPr>
          </a:p>
        </p:txBody>
      </p:sp>
      <p:sp>
        <p:nvSpPr>
          <p:cNvPr id="3" name="日期版面配置區 2"/>
          <p:cNvSpPr>
            <a:spLocks noGrp="1"/>
          </p:cNvSpPr>
          <p:nvPr>
            <p:ph type="dt" sz="quarter" idx="1"/>
          </p:nvPr>
        </p:nvSpPr>
        <p:spPr>
          <a:xfrm>
            <a:off x="3849688" y="0"/>
            <a:ext cx="2944813" cy="496888"/>
          </a:xfrm>
          <a:prstGeom prst="rect">
            <a:avLst/>
          </a:prstGeom>
        </p:spPr>
        <p:txBody>
          <a:bodyPr vert="horz" wrap="square" lIns="91440" tIns="45720" rIns="91440" bIns="45720" numCol="1" anchor="t" anchorCtr="0" compatLnSpc="1"/>
          <a:p>
            <a:pPr lvl="0" indent="0" algn="r" fontAlgn="base">
              <a:lnSpc>
                <a:spcPct val="70000"/>
              </a:lnSpc>
              <a:buClr>
                <a:srgbClr val="000000"/>
              </a:buClr>
              <a:buFont typeface="Times New Roman" panose="02020603050405020304" pitchFamily="18" charset="0"/>
              <a:buChar char="•"/>
            </a:pPr>
            <a:endParaRPr lang="zh-TW" altLang="en-US" sz="1200" strike="noStrike" noProof="1" dirty="0">
              <a:ea typeface="細明體" panose="02020509000000000000" pitchFamily="49" charset="-120"/>
            </a:endParaRPr>
          </a:p>
        </p:txBody>
      </p:sp>
      <p:sp>
        <p:nvSpPr>
          <p:cNvPr id="4" name="頁尾版面配置區 3"/>
          <p:cNvSpPr>
            <a:spLocks noGrp="1"/>
          </p:cNvSpPr>
          <p:nvPr>
            <p:ph type="ftr" sz="quarter" idx="2"/>
          </p:nvPr>
        </p:nvSpPr>
        <p:spPr>
          <a:xfrm>
            <a:off x="0" y="9426575"/>
            <a:ext cx="2944813" cy="496888"/>
          </a:xfrm>
          <a:prstGeom prst="rect">
            <a:avLst/>
          </a:prstGeom>
        </p:spPr>
        <p:txBody>
          <a:bodyPr vert="horz" wrap="square" lIns="91440" tIns="45720" rIns="91440" bIns="45720" numCol="1" anchor="b" anchorCtr="0" compatLnSpc="1"/>
          <a:p>
            <a:pPr lvl="0" indent="0" fontAlgn="base">
              <a:lnSpc>
                <a:spcPct val="70000"/>
              </a:lnSpc>
              <a:buClr>
                <a:srgbClr val="000000"/>
              </a:buClr>
              <a:buFont typeface="Times New Roman" panose="02020603050405020304" pitchFamily="18" charset="0"/>
              <a:buChar char="•"/>
            </a:pPr>
            <a:endParaRPr lang="zh-TW" altLang="en-US" sz="1200" strike="noStrike" noProof="1" dirty="0">
              <a:ea typeface="細明體" panose="02020509000000000000" pitchFamily="49" charset="-120"/>
            </a:endParaRPr>
          </a:p>
        </p:txBody>
      </p:sp>
      <p:sp>
        <p:nvSpPr>
          <p:cNvPr id="5" name="投影片編號版面配置區 4"/>
          <p:cNvSpPr>
            <a:spLocks noGrp="1"/>
          </p:cNvSpPr>
          <p:nvPr>
            <p:ph type="sldNum" sz="quarter" idx="3"/>
          </p:nvPr>
        </p:nvSpPr>
        <p:spPr>
          <a:xfrm>
            <a:off x="3849688" y="9426575"/>
            <a:ext cx="2944813" cy="496888"/>
          </a:xfrm>
          <a:prstGeom prst="rect">
            <a:avLst/>
          </a:prstGeom>
        </p:spPr>
        <p:txBody>
          <a:bodyPr vert="horz" wrap="square" lIns="91440" tIns="45720" rIns="91440" bIns="45720" numCol="1" anchor="b" anchorCtr="0" compatLnSpc="1"/>
          <a:p>
            <a:pPr lvl="0" indent="0" algn="r" fontAlgn="base">
              <a:lnSpc>
                <a:spcPct val="70000"/>
              </a:lnSpc>
              <a:buClr>
                <a:srgbClr val="000000"/>
              </a:buClr>
              <a:buFont typeface="Times New Roman" panose="02020603050405020304" pitchFamily="18" charset="0"/>
              <a:buChar char="•"/>
            </a:pPr>
            <a:fld id="{9A0DB2DC-4C9A-4742-B13C-FB6460FD3503}" type="slidenum">
              <a:rPr lang="zh-TW" altLang="en-US" sz="1200" strike="noStrike" noProof="1" dirty="0">
                <a:latin typeface="Times New Roman" panose="02020603050405020304" pitchFamily="18" charset="0"/>
                <a:ea typeface="細明體" panose="02020509000000000000" pitchFamily="49" charset="-120"/>
                <a:cs typeface="+mn-ea"/>
              </a:rPr>
            </a:fld>
            <a:endParaRPr lang="zh-TW" altLang="en-US" sz="1200" strike="noStrike" noProof="1" dirty="0">
              <a:ea typeface="細明體" panose="02020509000000000000" pitchFamily="49" charset="-120"/>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4098" name="AutoShape 1"/>
          <p:cNvSpPr>
            <a:spLocks noChangeArrowheads="1"/>
          </p:cNvSpPr>
          <p:nvPr/>
        </p:nvSpPr>
        <p:spPr bwMode="auto">
          <a:xfrm>
            <a:off x="0" y="0"/>
            <a:ext cx="6796088" cy="9925050"/>
          </a:xfrm>
          <a:prstGeom prst="roundRect">
            <a:avLst>
              <a:gd name="adj" fmla="val 23"/>
            </a:avLst>
          </a:prstGeom>
          <a:solidFill>
            <a:srgbClr val="FFFFFF"/>
          </a:solidFill>
          <a:ln>
            <a:noFill/>
          </a:ln>
          <a:extLst>
            <a:ext uri="{91240B29-F687-4F45-9708-019B960494DF}">
              <a14:hiddenLine xmlns:a14="http://schemas.microsoft.com/office/drawing/2010/main" w="9360">
                <a:solidFill>
                  <a:srgbClr val="000000"/>
                </a:solidFill>
                <a:miter lim="800000"/>
                <a:headEnd/>
                <a:tailEnd/>
              </a14:hiddenLine>
            </a:ext>
          </a:extLst>
        </p:spPr>
        <p:txBody>
          <a:bodyPr wrap="none" anchor="ctr"/>
          <a:lstStyle>
            <a:lvl1pPr eaLnBrk="0" hangingPunct="0">
              <a:defRPr sz="6000" b="1">
                <a:solidFill>
                  <a:schemeClr val="bg1"/>
                </a:solidFill>
                <a:latin typeface="Times New Roman" panose="02020603050405020304" pitchFamily="18" charset="0"/>
                <a:ea typeface="新細明體" panose="02020500000000000000" pitchFamily="18" charset="-120"/>
              </a:defRPr>
            </a:lvl1pPr>
            <a:lvl2pPr marL="742950" indent="-285750" eaLnBrk="0" hangingPunct="0">
              <a:defRPr sz="6000" b="1">
                <a:solidFill>
                  <a:schemeClr val="bg1"/>
                </a:solidFill>
                <a:latin typeface="Times New Roman" panose="02020603050405020304" pitchFamily="18" charset="0"/>
                <a:ea typeface="新細明體" panose="02020500000000000000" pitchFamily="18" charset="-120"/>
              </a:defRPr>
            </a:lvl2pPr>
            <a:lvl3pPr marL="1143000" indent="-228600" eaLnBrk="0" hangingPunct="0">
              <a:defRPr sz="6000" b="1">
                <a:solidFill>
                  <a:schemeClr val="bg1"/>
                </a:solidFill>
                <a:latin typeface="Times New Roman" panose="02020603050405020304" pitchFamily="18" charset="0"/>
                <a:ea typeface="新細明體" panose="02020500000000000000" pitchFamily="18" charset="-120"/>
              </a:defRPr>
            </a:lvl3pPr>
            <a:lvl4pPr marL="1600200" indent="-228600" eaLnBrk="0" hangingPunct="0">
              <a:defRPr sz="6000" b="1">
                <a:solidFill>
                  <a:schemeClr val="bg1"/>
                </a:solidFill>
                <a:latin typeface="Times New Roman" panose="02020603050405020304" pitchFamily="18" charset="0"/>
                <a:ea typeface="新細明體" panose="02020500000000000000" pitchFamily="18" charset="-120"/>
              </a:defRPr>
            </a:lvl4pPr>
            <a:lvl5pPr marL="2057400" indent="-228600" eaLnBrk="0" hangingPunct="0">
              <a:defRPr sz="6000" b="1">
                <a:solidFill>
                  <a:schemeClr val="bg1"/>
                </a:solidFill>
                <a:latin typeface="Times New Roman" panose="02020603050405020304" pitchFamily="18" charset="0"/>
                <a:ea typeface="新細明體" panose="02020500000000000000" pitchFamily="18" charset="-120"/>
              </a:defRPr>
            </a:lvl5pPr>
            <a:lvl6pPr marL="25146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6pPr>
            <a:lvl7pPr marL="29718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7pPr>
            <a:lvl8pPr marL="34290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8pPr>
            <a:lvl9pPr marL="38862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9pPr>
          </a:lstStyle>
          <a:p>
            <a:pPr marL="0" marR="0" lvl="0" indent="0" algn="l" defTabSz="448945" rtl="0" eaLnBrk="1" fontAlgn="base" latinLnBrk="0" hangingPunct="1">
              <a:lnSpc>
                <a:spcPct val="70000"/>
              </a:lnSpc>
              <a:spcBef>
                <a:spcPct val="0"/>
              </a:spcBef>
              <a:spcAft>
                <a:spcPct val="0"/>
              </a:spcAft>
              <a:buClr>
                <a:srgbClr val="000000"/>
              </a:buClr>
              <a:buSzPct val="100000"/>
              <a:buFont typeface="Times New Roman" panose="02020603050405020304" pitchFamily="18" charset="0"/>
              <a:buNone/>
              <a:defRPr/>
            </a:pPr>
            <a:endParaRPr kumimoji="0" lang="zh-TW" altLang="en-US" sz="6000" b="1" i="0" u="none" strike="noStrike" kern="1200" cap="none" spc="0" normalizeH="0" baseline="0" noProof="0" smtClean="0">
              <a:ln>
                <a:noFill/>
              </a:ln>
              <a:solidFill>
                <a:schemeClr val="bg1"/>
              </a:solidFill>
              <a:effectLst/>
              <a:uLnTx/>
              <a:uFillTx/>
              <a:latin typeface="Times New Roman" panose="02020603050405020304" pitchFamily="18" charset="0"/>
              <a:ea typeface="新細明體" panose="02020500000000000000" pitchFamily="18" charset="-120"/>
              <a:cs typeface="+mn-cs"/>
            </a:endParaRPr>
          </a:p>
        </p:txBody>
      </p:sp>
      <p:sp>
        <p:nvSpPr>
          <p:cNvPr id="4099" name="AutoShape 2"/>
          <p:cNvSpPr>
            <a:spLocks noChangeArrowheads="1"/>
          </p:cNvSpPr>
          <p:nvPr/>
        </p:nvSpPr>
        <p:spPr bwMode="auto">
          <a:xfrm>
            <a:off x="0" y="0"/>
            <a:ext cx="6796088" cy="992505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eaLnBrk="0" hangingPunct="0">
              <a:defRPr sz="6000" b="1">
                <a:solidFill>
                  <a:schemeClr val="bg1"/>
                </a:solidFill>
                <a:latin typeface="Times New Roman" panose="02020603050405020304" pitchFamily="18" charset="0"/>
                <a:ea typeface="新細明體" panose="02020500000000000000" pitchFamily="18" charset="-120"/>
              </a:defRPr>
            </a:lvl1pPr>
            <a:lvl2pPr marL="742950" indent="-285750" eaLnBrk="0" hangingPunct="0">
              <a:defRPr sz="6000" b="1">
                <a:solidFill>
                  <a:schemeClr val="bg1"/>
                </a:solidFill>
                <a:latin typeface="Times New Roman" panose="02020603050405020304" pitchFamily="18" charset="0"/>
                <a:ea typeface="新細明體" panose="02020500000000000000" pitchFamily="18" charset="-120"/>
              </a:defRPr>
            </a:lvl2pPr>
            <a:lvl3pPr marL="1143000" indent="-228600" eaLnBrk="0" hangingPunct="0">
              <a:defRPr sz="6000" b="1">
                <a:solidFill>
                  <a:schemeClr val="bg1"/>
                </a:solidFill>
                <a:latin typeface="Times New Roman" panose="02020603050405020304" pitchFamily="18" charset="0"/>
                <a:ea typeface="新細明體" panose="02020500000000000000" pitchFamily="18" charset="-120"/>
              </a:defRPr>
            </a:lvl3pPr>
            <a:lvl4pPr marL="1600200" indent="-228600" eaLnBrk="0" hangingPunct="0">
              <a:defRPr sz="6000" b="1">
                <a:solidFill>
                  <a:schemeClr val="bg1"/>
                </a:solidFill>
                <a:latin typeface="Times New Roman" panose="02020603050405020304" pitchFamily="18" charset="0"/>
                <a:ea typeface="新細明體" panose="02020500000000000000" pitchFamily="18" charset="-120"/>
              </a:defRPr>
            </a:lvl4pPr>
            <a:lvl5pPr marL="2057400" indent="-228600" eaLnBrk="0" hangingPunct="0">
              <a:defRPr sz="6000" b="1">
                <a:solidFill>
                  <a:schemeClr val="bg1"/>
                </a:solidFill>
                <a:latin typeface="Times New Roman" panose="02020603050405020304" pitchFamily="18" charset="0"/>
                <a:ea typeface="新細明體" panose="02020500000000000000" pitchFamily="18" charset="-120"/>
              </a:defRPr>
            </a:lvl5pPr>
            <a:lvl6pPr marL="25146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6pPr>
            <a:lvl7pPr marL="29718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7pPr>
            <a:lvl8pPr marL="34290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8pPr>
            <a:lvl9pPr marL="38862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9pPr>
          </a:lstStyle>
          <a:p>
            <a:pPr marL="0" marR="0" lvl="0" indent="0" algn="l" defTabSz="448945" rtl="0" eaLnBrk="1" fontAlgn="base" latinLnBrk="0" hangingPunct="1">
              <a:lnSpc>
                <a:spcPct val="70000"/>
              </a:lnSpc>
              <a:spcBef>
                <a:spcPct val="0"/>
              </a:spcBef>
              <a:spcAft>
                <a:spcPct val="0"/>
              </a:spcAft>
              <a:buClr>
                <a:srgbClr val="000000"/>
              </a:buClr>
              <a:buSzPct val="100000"/>
              <a:buFont typeface="Times New Roman" panose="02020603050405020304" pitchFamily="18" charset="0"/>
              <a:buNone/>
              <a:defRPr/>
            </a:pPr>
            <a:endParaRPr kumimoji="0" lang="zh-TW" altLang="en-US" sz="6000" b="1" i="0" u="none" strike="noStrike" kern="1200" cap="none" spc="0" normalizeH="0" baseline="0" noProof="0" smtClean="0">
              <a:ln>
                <a:noFill/>
              </a:ln>
              <a:solidFill>
                <a:schemeClr val="bg1"/>
              </a:solidFill>
              <a:effectLst/>
              <a:uLnTx/>
              <a:uFillTx/>
              <a:latin typeface="Times New Roman" panose="02020603050405020304" pitchFamily="18" charset="0"/>
              <a:ea typeface="新細明體" panose="02020500000000000000" pitchFamily="18" charset="-120"/>
              <a:cs typeface="+mn-cs"/>
            </a:endParaRPr>
          </a:p>
        </p:txBody>
      </p:sp>
      <p:sp>
        <p:nvSpPr>
          <p:cNvPr id="4100" name="AutoShape 3"/>
          <p:cNvSpPr>
            <a:spLocks noChangeArrowheads="1"/>
          </p:cNvSpPr>
          <p:nvPr/>
        </p:nvSpPr>
        <p:spPr bwMode="auto">
          <a:xfrm>
            <a:off x="0" y="0"/>
            <a:ext cx="6796088" cy="992505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eaLnBrk="0" hangingPunct="0">
              <a:defRPr sz="6000" b="1">
                <a:solidFill>
                  <a:schemeClr val="bg1"/>
                </a:solidFill>
                <a:latin typeface="Times New Roman" panose="02020603050405020304" pitchFamily="18" charset="0"/>
                <a:ea typeface="新細明體" panose="02020500000000000000" pitchFamily="18" charset="-120"/>
              </a:defRPr>
            </a:lvl1pPr>
            <a:lvl2pPr marL="742950" indent="-285750" eaLnBrk="0" hangingPunct="0">
              <a:defRPr sz="6000" b="1">
                <a:solidFill>
                  <a:schemeClr val="bg1"/>
                </a:solidFill>
                <a:latin typeface="Times New Roman" panose="02020603050405020304" pitchFamily="18" charset="0"/>
                <a:ea typeface="新細明體" panose="02020500000000000000" pitchFamily="18" charset="-120"/>
              </a:defRPr>
            </a:lvl2pPr>
            <a:lvl3pPr marL="1143000" indent="-228600" eaLnBrk="0" hangingPunct="0">
              <a:defRPr sz="6000" b="1">
                <a:solidFill>
                  <a:schemeClr val="bg1"/>
                </a:solidFill>
                <a:latin typeface="Times New Roman" panose="02020603050405020304" pitchFamily="18" charset="0"/>
                <a:ea typeface="新細明體" panose="02020500000000000000" pitchFamily="18" charset="-120"/>
              </a:defRPr>
            </a:lvl3pPr>
            <a:lvl4pPr marL="1600200" indent="-228600" eaLnBrk="0" hangingPunct="0">
              <a:defRPr sz="6000" b="1">
                <a:solidFill>
                  <a:schemeClr val="bg1"/>
                </a:solidFill>
                <a:latin typeface="Times New Roman" panose="02020603050405020304" pitchFamily="18" charset="0"/>
                <a:ea typeface="新細明體" panose="02020500000000000000" pitchFamily="18" charset="-120"/>
              </a:defRPr>
            </a:lvl4pPr>
            <a:lvl5pPr marL="2057400" indent="-228600" eaLnBrk="0" hangingPunct="0">
              <a:defRPr sz="6000" b="1">
                <a:solidFill>
                  <a:schemeClr val="bg1"/>
                </a:solidFill>
                <a:latin typeface="Times New Roman" panose="02020603050405020304" pitchFamily="18" charset="0"/>
                <a:ea typeface="新細明體" panose="02020500000000000000" pitchFamily="18" charset="-120"/>
              </a:defRPr>
            </a:lvl5pPr>
            <a:lvl6pPr marL="25146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6pPr>
            <a:lvl7pPr marL="29718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7pPr>
            <a:lvl8pPr marL="34290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8pPr>
            <a:lvl9pPr marL="38862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9pPr>
          </a:lstStyle>
          <a:p>
            <a:pPr marL="0" marR="0" lvl="0" indent="0" algn="l" defTabSz="448945" rtl="0" eaLnBrk="1" fontAlgn="base" latinLnBrk="0" hangingPunct="1">
              <a:lnSpc>
                <a:spcPct val="70000"/>
              </a:lnSpc>
              <a:spcBef>
                <a:spcPct val="0"/>
              </a:spcBef>
              <a:spcAft>
                <a:spcPct val="0"/>
              </a:spcAft>
              <a:buClr>
                <a:srgbClr val="000000"/>
              </a:buClr>
              <a:buSzPct val="100000"/>
              <a:buFont typeface="Times New Roman" panose="02020603050405020304" pitchFamily="18" charset="0"/>
              <a:buNone/>
              <a:defRPr/>
            </a:pPr>
            <a:endParaRPr kumimoji="0" lang="zh-TW" altLang="en-US" sz="6000" b="1" i="0" u="none" strike="noStrike" kern="1200" cap="none" spc="0" normalizeH="0" baseline="0" noProof="0" smtClean="0">
              <a:ln>
                <a:noFill/>
              </a:ln>
              <a:solidFill>
                <a:schemeClr val="bg1"/>
              </a:solidFill>
              <a:effectLst/>
              <a:uLnTx/>
              <a:uFillTx/>
              <a:latin typeface="Times New Roman" panose="02020603050405020304" pitchFamily="18" charset="0"/>
              <a:ea typeface="新細明體" panose="02020500000000000000" pitchFamily="18" charset="-120"/>
              <a:cs typeface="+mn-cs"/>
            </a:endParaRPr>
          </a:p>
        </p:txBody>
      </p:sp>
      <p:sp>
        <p:nvSpPr>
          <p:cNvPr id="4101" name="AutoShape 4"/>
          <p:cNvSpPr>
            <a:spLocks noChangeArrowheads="1"/>
          </p:cNvSpPr>
          <p:nvPr/>
        </p:nvSpPr>
        <p:spPr bwMode="auto">
          <a:xfrm>
            <a:off x="0" y="0"/>
            <a:ext cx="6796088" cy="992505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eaLnBrk="0" hangingPunct="0">
              <a:defRPr sz="6000" b="1">
                <a:solidFill>
                  <a:schemeClr val="bg1"/>
                </a:solidFill>
                <a:latin typeface="Times New Roman" panose="02020603050405020304" pitchFamily="18" charset="0"/>
                <a:ea typeface="新細明體" panose="02020500000000000000" pitchFamily="18" charset="-120"/>
              </a:defRPr>
            </a:lvl1pPr>
            <a:lvl2pPr marL="742950" indent="-285750" eaLnBrk="0" hangingPunct="0">
              <a:defRPr sz="6000" b="1">
                <a:solidFill>
                  <a:schemeClr val="bg1"/>
                </a:solidFill>
                <a:latin typeface="Times New Roman" panose="02020603050405020304" pitchFamily="18" charset="0"/>
                <a:ea typeface="新細明體" panose="02020500000000000000" pitchFamily="18" charset="-120"/>
              </a:defRPr>
            </a:lvl2pPr>
            <a:lvl3pPr marL="1143000" indent="-228600" eaLnBrk="0" hangingPunct="0">
              <a:defRPr sz="6000" b="1">
                <a:solidFill>
                  <a:schemeClr val="bg1"/>
                </a:solidFill>
                <a:latin typeface="Times New Roman" panose="02020603050405020304" pitchFamily="18" charset="0"/>
                <a:ea typeface="新細明體" panose="02020500000000000000" pitchFamily="18" charset="-120"/>
              </a:defRPr>
            </a:lvl3pPr>
            <a:lvl4pPr marL="1600200" indent="-228600" eaLnBrk="0" hangingPunct="0">
              <a:defRPr sz="6000" b="1">
                <a:solidFill>
                  <a:schemeClr val="bg1"/>
                </a:solidFill>
                <a:latin typeface="Times New Roman" panose="02020603050405020304" pitchFamily="18" charset="0"/>
                <a:ea typeface="新細明體" panose="02020500000000000000" pitchFamily="18" charset="-120"/>
              </a:defRPr>
            </a:lvl4pPr>
            <a:lvl5pPr marL="2057400" indent="-228600" eaLnBrk="0" hangingPunct="0">
              <a:defRPr sz="6000" b="1">
                <a:solidFill>
                  <a:schemeClr val="bg1"/>
                </a:solidFill>
                <a:latin typeface="Times New Roman" panose="02020603050405020304" pitchFamily="18" charset="0"/>
                <a:ea typeface="新細明體" panose="02020500000000000000" pitchFamily="18" charset="-120"/>
              </a:defRPr>
            </a:lvl5pPr>
            <a:lvl6pPr marL="25146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6pPr>
            <a:lvl7pPr marL="29718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7pPr>
            <a:lvl8pPr marL="34290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8pPr>
            <a:lvl9pPr marL="38862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9pPr>
          </a:lstStyle>
          <a:p>
            <a:pPr marL="0" marR="0" lvl="0" indent="0" algn="l" defTabSz="448945" rtl="0" eaLnBrk="1" fontAlgn="base" latinLnBrk="0" hangingPunct="1">
              <a:lnSpc>
                <a:spcPct val="70000"/>
              </a:lnSpc>
              <a:spcBef>
                <a:spcPct val="0"/>
              </a:spcBef>
              <a:spcAft>
                <a:spcPct val="0"/>
              </a:spcAft>
              <a:buClr>
                <a:srgbClr val="000000"/>
              </a:buClr>
              <a:buSzPct val="100000"/>
              <a:buFont typeface="Times New Roman" panose="02020603050405020304" pitchFamily="18" charset="0"/>
              <a:buNone/>
              <a:defRPr/>
            </a:pPr>
            <a:endParaRPr kumimoji="0" lang="zh-TW" altLang="en-US" sz="6000" b="1" i="0" u="none" strike="noStrike" kern="1200" cap="none" spc="0" normalizeH="0" baseline="0" noProof="0" smtClean="0">
              <a:ln>
                <a:noFill/>
              </a:ln>
              <a:solidFill>
                <a:schemeClr val="bg1"/>
              </a:solidFill>
              <a:effectLst/>
              <a:uLnTx/>
              <a:uFillTx/>
              <a:latin typeface="Times New Roman" panose="02020603050405020304" pitchFamily="18" charset="0"/>
              <a:ea typeface="新細明體" panose="02020500000000000000" pitchFamily="18" charset="-120"/>
              <a:cs typeface="+mn-cs"/>
            </a:endParaRPr>
          </a:p>
        </p:txBody>
      </p:sp>
      <p:sp>
        <p:nvSpPr>
          <p:cNvPr id="4102" name="AutoShape 5"/>
          <p:cNvSpPr>
            <a:spLocks noChangeArrowheads="1"/>
          </p:cNvSpPr>
          <p:nvPr/>
        </p:nvSpPr>
        <p:spPr bwMode="auto">
          <a:xfrm>
            <a:off x="0" y="0"/>
            <a:ext cx="6796088" cy="992505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eaLnBrk="0" hangingPunct="0">
              <a:defRPr sz="6000" b="1">
                <a:solidFill>
                  <a:schemeClr val="bg1"/>
                </a:solidFill>
                <a:latin typeface="Times New Roman" panose="02020603050405020304" pitchFamily="18" charset="0"/>
                <a:ea typeface="新細明體" panose="02020500000000000000" pitchFamily="18" charset="-120"/>
              </a:defRPr>
            </a:lvl1pPr>
            <a:lvl2pPr marL="742950" indent="-285750" eaLnBrk="0" hangingPunct="0">
              <a:defRPr sz="6000" b="1">
                <a:solidFill>
                  <a:schemeClr val="bg1"/>
                </a:solidFill>
                <a:latin typeface="Times New Roman" panose="02020603050405020304" pitchFamily="18" charset="0"/>
                <a:ea typeface="新細明體" panose="02020500000000000000" pitchFamily="18" charset="-120"/>
              </a:defRPr>
            </a:lvl2pPr>
            <a:lvl3pPr marL="1143000" indent="-228600" eaLnBrk="0" hangingPunct="0">
              <a:defRPr sz="6000" b="1">
                <a:solidFill>
                  <a:schemeClr val="bg1"/>
                </a:solidFill>
                <a:latin typeface="Times New Roman" panose="02020603050405020304" pitchFamily="18" charset="0"/>
                <a:ea typeface="新細明體" panose="02020500000000000000" pitchFamily="18" charset="-120"/>
              </a:defRPr>
            </a:lvl3pPr>
            <a:lvl4pPr marL="1600200" indent="-228600" eaLnBrk="0" hangingPunct="0">
              <a:defRPr sz="6000" b="1">
                <a:solidFill>
                  <a:schemeClr val="bg1"/>
                </a:solidFill>
                <a:latin typeface="Times New Roman" panose="02020603050405020304" pitchFamily="18" charset="0"/>
                <a:ea typeface="新細明體" panose="02020500000000000000" pitchFamily="18" charset="-120"/>
              </a:defRPr>
            </a:lvl4pPr>
            <a:lvl5pPr marL="2057400" indent="-228600" eaLnBrk="0" hangingPunct="0">
              <a:defRPr sz="6000" b="1">
                <a:solidFill>
                  <a:schemeClr val="bg1"/>
                </a:solidFill>
                <a:latin typeface="Times New Roman" panose="02020603050405020304" pitchFamily="18" charset="0"/>
                <a:ea typeface="新細明體" panose="02020500000000000000" pitchFamily="18" charset="-120"/>
              </a:defRPr>
            </a:lvl5pPr>
            <a:lvl6pPr marL="25146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6pPr>
            <a:lvl7pPr marL="29718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7pPr>
            <a:lvl8pPr marL="34290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8pPr>
            <a:lvl9pPr marL="38862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9pPr>
          </a:lstStyle>
          <a:p>
            <a:pPr marL="0" marR="0" lvl="0" indent="0" algn="l" defTabSz="448945" rtl="0" eaLnBrk="1" fontAlgn="base" latinLnBrk="0" hangingPunct="1">
              <a:lnSpc>
                <a:spcPct val="70000"/>
              </a:lnSpc>
              <a:spcBef>
                <a:spcPct val="0"/>
              </a:spcBef>
              <a:spcAft>
                <a:spcPct val="0"/>
              </a:spcAft>
              <a:buClr>
                <a:srgbClr val="000000"/>
              </a:buClr>
              <a:buSzPct val="100000"/>
              <a:buFont typeface="Times New Roman" panose="02020603050405020304" pitchFamily="18" charset="0"/>
              <a:buNone/>
              <a:defRPr/>
            </a:pPr>
            <a:endParaRPr kumimoji="0" lang="zh-TW" altLang="en-US" sz="6000" b="1" i="0" u="none" strike="noStrike" kern="1200" cap="none" spc="0" normalizeH="0" baseline="0" noProof="0" smtClean="0">
              <a:ln>
                <a:noFill/>
              </a:ln>
              <a:solidFill>
                <a:schemeClr val="bg1"/>
              </a:solidFill>
              <a:effectLst/>
              <a:uLnTx/>
              <a:uFillTx/>
              <a:latin typeface="Times New Roman" panose="02020603050405020304" pitchFamily="18" charset="0"/>
              <a:ea typeface="新細明體" panose="02020500000000000000" pitchFamily="18" charset="-120"/>
              <a:cs typeface="+mn-cs"/>
            </a:endParaRPr>
          </a:p>
        </p:txBody>
      </p:sp>
      <p:sp>
        <p:nvSpPr>
          <p:cNvPr id="4103" name="AutoShape 6"/>
          <p:cNvSpPr>
            <a:spLocks noChangeArrowheads="1"/>
          </p:cNvSpPr>
          <p:nvPr/>
        </p:nvSpPr>
        <p:spPr bwMode="auto">
          <a:xfrm>
            <a:off x="0" y="0"/>
            <a:ext cx="6796088" cy="992505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eaLnBrk="0" hangingPunct="0">
              <a:defRPr sz="6000" b="1">
                <a:solidFill>
                  <a:schemeClr val="bg1"/>
                </a:solidFill>
                <a:latin typeface="Times New Roman" panose="02020603050405020304" pitchFamily="18" charset="0"/>
                <a:ea typeface="新細明體" panose="02020500000000000000" pitchFamily="18" charset="-120"/>
              </a:defRPr>
            </a:lvl1pPr>
            <a:lvl2pPr marL="742950" indent="-285750" eaLnBrk="0" hangingPunct="0">
              <a:defRPr sz="6000" b="1">
                <a:solidFill>
                  <a:schemeClr val="bg1"/>
                </a:solidFill>
                <a:latin typeface="Times New Roman" panose="02020603050405020304" pitchFamily="18" charset="0"/>
                <a:ea typeface="新細明體" panose="02020500000000000000" pitchFamily="18" charset="-120"/>
              </a:defRPr>
            </a:lvl2pPr>
            <a:lvl3pPr marL="1143000" indent="-228600" eaLnBrk="0" hangingPunct="0">
              <a:defRPr sz="6000" b="1">
                <a:solidFill>
                  <a:schemeClr val="bg1"/>
                </a:solidFill>
                <a:latin typeface="Times New Roman" panose="02020603050405020304" pitchFamily="18" charset="0"/>
                <a:ea typeface="新細明體" panose="02020500000000000000" pitchFamily="18" charset="-120"/>
              </a:defRPr>
            </a:lvl3pPr>
            <a:lvl4pPr marL="1600200" indent="-228600" eaLnBrk="0" hangingPunct="0">
              <a:defRPr sz="6000" b="1">
                <a:solidFill>
                  <a:schemeClr val="bg1"/>
                </a:solidFill>
                <a:latin typeface="Times New Roman" panose="02020603050405020304" pitchFamily="18" charset="0"/>
                <a:ea typeface="新細明體" panose="02020500000000000000" pitchFamily="18" charset="-120"/>
              </a:defRPr>
            </a:lvl4pPr>
            <a:lvl5pPr marL="2057400" indent="-228600" eaLnBrk="0" hangingPunct="0">
              <a:defRPr sz="6000" b="1">
                <a:solidFill>
                  <a:schemeClr val="bg1"/>
                </a:solidFill>
                <a:latin typeface="Times New Roman" panose="02020603050405020304" pitchFamily="18" charset="0"/>
                <a:ea typeface="新細明體" panose="02020500000000000000" pitchFamily="18" charset="-120"/>
              </a:defRPr>
            </a:lvl5pPr>
            <a:lvl6pPr marL="25146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6pPr>
            <a:lvl7pPr marL="29718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7pPr>
            <a:lvl8pPr marL="34290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8pPr>
            <a:lvl9pPr marL="38862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9pPr>
          </a:lstStyle>
          <a:p>
            <a:pPr marL="0" marR="0" lvl="0" indent="0" algn="l" defTabSz="448945" rtl="0" eaLnBrk="1" fontAlgn="base" latinLnBrk="0" hangingPunct="1">
              <a:lnSpc>
                <a:spcPct val="70000"/>
              </a:lnSpc>
              <a:spcBef>
                <a:spcPct val="0"/>
              </a:spcBef>
              <a:spcAft>
                <a:spcPct val="0"/>
              </a:spcAft>
              <a:buClr>
                <a:srgbClr val="000000"/>
              </a:buClr>
              <a:buSzPct val="100000"/>
              <a:buFont typeface="Times New Roman" panose="02020603050405020304" pitchFamily="18" charset="0"/>
              <a:buNone/>
              <a:defRPr/>
            </a:pPr>
            <a:endParaRPr kumimoji="0" lang="zh-TW" altLang="en-US" sz="6000" b="1" i="0" u="none" strike="noStrike" kern="1200" cap="none" spc="0" normalizeH="0" baseline="0" noProof="0" smtClean="0">
              <a:ln>
                <a:noFill/>
              </a:ln>
              <a:solidFill>
                <a:schemeClr val="bg1"/>
              </a:solidFill>
              <a:effectLst/>
              <a:uLnTx/>
              <a:uFillTx/>
              <a:latin typeface="Times New Roman" panose="02020603050405020304" pitchFamily="18" charset="0"/>
              <a:ea typeface="新細明體" panose="02020500000000000000" pitchFamily="18" charset="-120"/>
              <a:cs typeface="+mn-cs"/>
            </a:endParaRPr>
          </a:p>
        </p:txBody>
      </p:sp>
      <p:sp>
        <p:nvSpPr>
          <p:cNvPr id="4104" name="AutoShape 7"/>
          <p:cNvSpPr>
            <a:spLocks noChangeArrowheads="1"/>
          </p:cNvSpPr>
          <p:nvPr/>
        </p:nvSpPr>
        <p:spPr bwMode="auto">
          <a:xfrm>
            <a:off x="0" y="0"/>
            <a:ext cx="6796088" cy="992505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eaLnBrk="0" hangingPunct="0">
              <a:defRPr sz="6000" b="1">
                <a:solidFill>
                  <a:schemeClr val="bg1"/>
                </a:solidFill>
                <a:latin typeface="Times New Roman" panose="02020603050405020304" pitchFamily="18" charset="0"/>
                <a:ea typeface="新細明體" panose="02020500000000000000" pitchFamily="18" charset="-120"/>
              </a:defRPr>
            </a:lvl1pPr>
            <a:lvl2pPr marL="742950" indent="-285750" eaLnBrk="0" hangingPunct="0">
              <a:defRPr sz="6000" b="1">
                <a:solidFill>
                  <a:schemeClr val="bg1"/>
                </a:solidFill>
                <a:latin typeface="Times New Roman" panose="02020603050405020304" pitchFamily="18" charset="0"/>
                <a:ea typeface="新細明體" panose="02020500000000000000" pitchFamily="18" charset="-120"/>
              </a:defRPr>
            </a:lvl2pPr>
            <a:lvl3pPr marL="1143000" indent="-228600" eaLnBrk="0" hangingPunct="0">
              <a:defRPr sz="6000" b="1">
                <a:solidFill>
                  <a:schemeClr val="bg1"/>
                </a:solidFill>
                <a:latin typeface="Times New Roman" panose="02020603050405020304" pitchFamily="18" charset="0"/>
                <a:ea typeface="新細明體" panose="02020500000000000000" pitchFamily="18" charset="-120"/>
              </a:defRPr>
            </a:lvl3pPr>
            <a:lvl4pPr marL="1600200" indent="-228600" eaLnBrk="0" hangingPunct="0">
              <a:defRPr sz="6000" b="1">
                <a:solidFill>
                  <a:schemeClr val="bg1"/>
                </a:solidFill>
                <a:latin typeface="Times New Roman" panose="02020603050405020304" pitchFamily="18" charset="0"/>
                <a:ea typeface="新細明體" panose="02020500000000000000" pitchFamily="18" charset="-120"/>
              </a:defRPr>
            </a:lvl4pPr>
            <a:lvl5pPr marL="2057400" indent="-228600" eaLnBrk="0" hangingPunct="0">
              <a:defRPr sz="6000" b="1">
                <a:solidFill>
                  <a:schemeClr val="bg1"/>
                </a:solidFill>
                <a:latin typeface="Times New Roman" panose="02020603050405020304" pitchFamily="18" charset="0"/>
                <a:ea typeface="新細明體" panose="02020500000000000000" pitchFamily="18" charset="-120"/>
              </a:defRPr>
            </a:lvl5pPr>
            <a:lvl6pPr marL="25146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6pPr>
            <a:lvl7pPr marL="29718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7pPr>
            <a:lvl8pPr marL="34290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8pPr>
            <a:lvl9pPr marL="38862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9pPr>
          </a:lstStyle>
          <a:p>
            <a:pPr marL="0" marR="0" lvl="0" indent="0" algn="l" defTabSz="448945" rtl="0" eaLnBrk="1" fontAlgn="base" latinLnBrk="0" hangingPunct="1">
              <a:lnSpc>
                <a:spcPct val="70000"/>
              </a:lnSpc>
              <a:spcBef>
                <a:spcPct val="0"/>
              </a:spcBef>
              <a:spcAft>
                <a:spcPct val="0"/>
              </a:spcAft>
              <a:buClr>
                <a:srgbClr val="000000"/>
              </a:buClr>
              <a:buSzPct val="100000"/>
              <a:buFont typeface="Times New Roman" panose="02020603050405020304" pitchFamily="18" charset="0"/>
              <a:buNone/>
              <a:defRPr/>
            </a:pPr>
            <a:endParaRPr kumimoji="0" lang="zh-TW" altLang="en-US" sz="6000" b="1" i="0" u="none" strike="noStrike" kern="1200" cap="none" spc="0" normalizeH="0" baseline="0" noProof="0" smtClean="0">
              <a:ln>
                <a:noFill/>
              </a:ln>
              <a:solidFill>
                <a:schemeClr val="bg1"/>
              </a:solidFill>
              <a:effectLst/>
              <a:uLnTx/>
              <a:uFillTx/>
              <a:latin typeface="Times New Roman" panose="02020603050405020304" pitchFamily="18" charset="0"/>
              <a:ea typeface="新細明體" panose="02020500000000000000" pitchFamily="18" charset="-120"/>
              <a:cs typeface="+mn-cs"/>
            </a:endParaRPr>
          </a:p>
        </p:txBody>
      </p:sp>
      <p:sp>
        <p:nvSpPr>
          <p:cNvPr id="6153" name="Text Box 8"/>
          <p:cNvSpPr txBox="1">
            <a:spLocks noChangeArrowheads="1"/>
          </p:cNvSpPr>
          <p:nvPr/>
        </p:nvSpPr>
        <p:spPr bwMode="auto">
          <a:xfrm>
            <a:off x="0" y="0"/>
            <a:ext cx="2946400"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anchor="ctr"/>
          <a:lstStyle>
            <a:lvl1pPr eaLnBrk="0" hangingPunct="0">
              <a:defRPr sz="6000" b="1">
                <a:solidFill>
                  <a:schemeClr val="bg1"/>
                </a:solidFill>
                <a:latin typeface="Times New Roman" panose="02020603050405020304" pitchFamily="18" charset="0"/>
                <a:ea typeface="新細明體" panose="02020500000000000000" pitchFamily="18" charset="-120"/>
              </a:defRPr>
            </a:lvl1pPr>
            <a:lvl2pPr marL="742950" indent="-285750" eaLnBrk="0" hangingPunct="0">
              <a:defRPr sz="6000" b="1">
                <a:solidFill>
                  <a:schemeClr val="bg1"/>
                </a:solidFill>
                <a:latin typeface="Times New Roman" panose="02020603050405020304" pitchFamily="18" charset="0"/>
                <a:ea typeface="新細明體" panose="02020500000000000000" pitchFamily="18" charset="-120"/>
              </a:defRPr>
            </a:lvl2pPr>
            <a:lvl3pPr marL="1143000" indent="-228600" eaLnBrk="0" hangingPunct="0">
              <a:defRPr sz="6000" b="1">
                <a:solidFill>
                  <a:schemeClr val="bg1"/>
                </a:solidFill>
                <a:latin typeface="Times New Roman" panose="02020603050405020304" pitchFamily="18" charset="0"/>
                <a:ea typeface="新細明體" panose="02020500000000000000" pitchFamily="18" charset="-120"/>
              </a:defRPr>
            </a:lvl3pPr>
            <a:lvl4pPr marL="1600200" indent="-228600" eaLnBrk="0" hangingPunct="0">
              <a:defRPr sz="6000" b="1">
                <a:solidFill>
                  <a:schemeClr val="bg1"/>
                </a:solidFill>
                <a:latin typeface="Times New Roman" panose="02020603050405020304" pitchFamily="18" charset="0"/>
                <a:ea typeface="新細明體" panose="02020500000000000000" pitchFamily="18" charset="-120"/>
              </a:defRPr>
            </a:lvl4pPr>
            <a:lvl5pPr marL="2057400" indent="-228600" eaLnBrk="0" hangingPunct="0">
              <a:defRPr sz="6000" b="1">
                <a:solidFill>
                  <a:schemeClr val="bg1"/>
                </a:solidFill>
                <a:latin typeface="Times New Roman" panose="02020603050405020304" pitchFamily="18" charset="0"/>
                <a:ea typeface="新細明體" panose="02020500000000000000" pitchFamily="18" charset="-120"/>
              </a:defRPr>
            </a:lvl5pPr>
            <a:lvl6pPr marL="25146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6pPr>
            <a:lvl7pPr marL="29718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7pPr>
            <a:lvl8pPr marL="34290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8pPr>
            <a:lvl9pPr marL="38862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9pPr>
          </a:lstStyle>
          <a:p>
            <a:pPr marL="0" marR="0" lvl="0" indent="0" algn="l" defTabSz="448945" rtl="0" eaLnBrk="1" fontAlgn="base" latinLnBrk="0" hangingPunct="1">
              <a:lnSpc>
                <a:spcPct val="70000"/>
              </a:lnSpc>
              <a:spcBef>
                <a:spcPct val="0"/>
              </a:spcBef>
              <a:spcAft>
                <a:spcPct val="0"/>
              </a:spcAft>
              <a:buClr>
                <a:srgbClr val="000000"/>
              </a:buClr>
              <a:buSzPct val="100000"/>
              <a:buFont typeface="Times New Roman" panose="02020603050405020304" pitchFamily="18" charset="0"/>
              <a:buNone/>
              <a:defRPr/>
            </a:pPr>
            <a:endParaRPr kumimoji="0" lang="zh-TW" altLang="en-US" sz="6000" b="1" i="0" u="none" strike="noStrike" kern="1200" cap="none" spc="0" normalizeH="0" baseline="0" noProof="0" smtClean="0">
              <a:ln>
                <a:noFill/>
              </a:ln>
              <a:solidFill>
                <a:schemeClr val="bg1"/>
              </a:solidFill>
              <a:effectLst/>
              <a:uLnTx/>
              <a:uFillTx/>
              <a:latin typeface="Times New Roman" panose="02020603050405020304" pitchFamily="18" charset="0"/>
              <a:ea typeface="新細明體" panose="02020500000000000000" pitchFamily="18" charset="-120"/>
              <a:cs typeface="+mn-cs"/>
            </a:endParaRPr>
          </a:p>
        </p:txBody>
      </p:sp>
      <p:sp>
        <p:nvSpPr>
          <p:cNvPr id="6154" name="Text Box 9"/>
          <p:cNvSpPr txBox="1">
            <a:spLocks noChangeArrowheads="1"/>
          </p:cNvSpPr>
          <p:nvPr/>
        </p:nvSpPr>
        <p:spPr bwMode="auto">
          <a:xfrm>
            <a:off x="3851275" y="0"/>
            <a:ext cx="2946400"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anchor="ctr"/>
          <a:lstStyle>
            <a:lvl1pPr eaLnBrk="0" hangingPunct="0">
              <a:defRPr sz="6000" b="1">
                <a:solidFill>
                  <a:schemeClr val="bg1"/>
                </a:solidFill>
                <a:latin typeface="Times New Roman" panose="02020603050405020304" pitchFamily="18" charset="0"/>
                <a:ea typeface="新細明體" panose="02020500000000000000" pitchFamily="18" charset="-120"/>
              </a:defRPr>
            </a:lvl1pPr>
            <a:lvl2pPr marL="742950" indent="-285750" eaLnBrk="0" hangingPunct="0">
              <a:defRPr sz="6000" b="1">
                <a:solidFill>
                  <a:schemeClr val="bg1"/>
                </a:solidFill>
                <a:latin typeface="Times New Roman" panose="02020603050405020304" pitchFamily="18" charset="0"/>
                <a:ea typeface="新細明體" panose="02020500000000000000" pitchFamily="18" charset="-120"/>
              </a:defRPr>
            </a:lvl2pPr>
            <a:lvl3pPr marL="1143000" indent="-228600" eaLnBrk="0" hangingPunct="0">
              <a:defRPr sz="6000" b="1">
                <a:solidFill>
                  <a:schemeClr val="bg1"/>
                </a:solidFill>
                <a:latin typeface="Times New Roman" panose="02020603050405020304" pitchFamily="18" charset="0"/>
                <a:ea typeface="新細明體" panose="02020500000000000000" pitchFamily="18" charset="-120"/>
              </a:defRPr>
            </a:lvl3pPr>
            <a:lvl4pPr marL="1600200" indent="-228600" eaLnBrk="0" hangingPunct="0">
              <a:defRPr sz="6000" b="1">
                <a:solidFill>
                  <a:schemeClr val="bg1"/>
                </a:solidFill>
                <a:latin typeface="Times New Roman" panose="02020603050405020304" pitchFamily="18" charset="0"/>
                <a:ea typeface="新細明體" panose="02020500000000000000" pitchFamily="18" charset="-120"/>
              </a:defRPr>
            </a:lvl4pPr>
            <a:lvl5pPr marL="2057400" indent="-228600" eaLnBrk="0" hangingPunct="0">
              <a:defRPr sz="6000" b="1">
                <a:solidFill>
                  <a:schemeClr val="bg1"/>
                </a:solidFill>
                <a:latin typeface="Times New Roman" panose="02020603050405020304" pitchFamily="18" charset="0"/>
                <a:ea typeface="新細明體" panose="02020500000000000000" pitchFamily="18" charset="-120"/>
              </a:defRPr>
            </a:lvl5pPr>
            <a:lvl6pPr marL="25146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6pPr>
            <a:lvl7pPr marL="29718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7pPr>
            <a:lvl8pPr marL="34290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8pPr>
            <a:lvl9pPr marL="38862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9pPr>
          </a:lstStyle>
          <a:p>
            <a:pPr marL="0" marR="0" lvl="0" indent="0" algn="l" defTabSz="448945" rtl="0" eaLnBrk="1" fontAlgn="base" latinLnBrk="0" hangingPunct="1">
              <a:lnSpc>
                <a:spcPct val="70000"/>
              </a:lnSpc>
              <a:spcBef>
                <a:spcPct val="0"/>
              </a:spcBef>
              <a:spcAft>
                <a:spcPct val="0"/>
              </a:spcAft>
              <a:buClr>
                <a:srgbClr val="000000"/>
              </a:buClr>
              <a:buSzPct val="100000"/>
              <a:buFont typeface="Times New Roman" panose="02020603050405020304" pitchFamily="18" charset="0"/>
              <a:buNone/>
              <a:defRPr/>
            </a:pPr>
            <a:endParaRPr kumimoji="0" lang="zh-TW" altLang="en-US" sz="6000" b="1" i="0" u="none" strike="noStrike" kern="1200" cap="none" spc="0" normalizeH="0" baseline="0" noProof="0" smtClean="0">
              <a:ln>
                <a:noFill/>
              </a:ln>
              <a:solidFill>
                <a:schemeClr val="bg1"/>
              </a:solidFill>
              <a:effectLst/>
              <a:uLnTx/>
              <a:uFillTx/>
              <a:latin typeface="Times New Roman" panose="02020603050405020304" pitchFamily="18" charset="0"/>
              <a:ea typeface="新細明體" panose="02020500000000000000" pitchFamily="18" charset="-120"/>
              <a:cs typeface="+mn-cs"/>
            </a:endParaRPr>
          </a:p>
        </p:txBody>
      </p:sp>
      <p:sp>
        <p:nvSpPr>
          <p:cNvPr id="6155" name="Rectangle 10"/>
          <p:cNvSpPr>
            <a:spLocks noGrp="1" noRot="1" noChangeAspect="1"/>
          </p:cNvSpPr>
          <p:nvPr>
            <p:ph type="sldImg"/>
          </p:nvPr>
        </p:nvSpPr>
        <p:spPr>
          <a:xfrm>
            <a:off x="220663" y="744538"/>
            <a:ext cx="6345237" cy="3711575"/>
          </a:xfrm>
          <a:prstGeom prst="rect">
            <a:avLst/>
          </a:prstGeom>
          <a:noFill/>
          <a:ln w="9360" cap="flat" cmpd="sng">
            <a:solidFill>
              <a:srgbClr val="000000"/>
            </a:solidFill>
            <a:prstDash val="solid"/>
            <a:miter/>
            <a:headEnd type="none" w="med" len="med"/>
            <a:tailEnd type="none" w="med" len="med"/>
          </a:ln>
        </p:spPr>
      </p:sp>
      <p:sp>
        <p:nvSpPr>
          <p:cNvPr id="3083" name="Rectangle 11"/>
          <p:cNvSpPr>
            <a:spLocks noGrp="1" noChangeArrowheads="1"/>
          </p:cNvSpPr>
          <p:nvPr>
            <p:ph type="body"/>
          </p:nvPr>
        </p:nvSpPr>
        <p:spPr bwMode="auto">
          <a:xfrm>
            <a:off x="906463" y="4714875"/>
            <a:ext cx="4973638" cy="4456113"/>
          </a:xfrm>
          <a:prstGeom prst="rect">
            <a:avLst/>
          </a:prstGeom>
          <a:noFill/>
          <a:ln w="9525">
            <a:noFill/>
            <a:round/>
          </a:ln>
          <a:effectLst/>
        </p:spPr>
        <p:txBody>
          <a:bodyPr vert="horz" wrap="square" lIns="90000" tIns="46800" rIns="90000" bIns="46800" numCol="1" anchor="t" anchorCtr="0" compatLnSpc="1"/>
          <a:lstStyle/>
          <a:p>
            <a:pPr marL="0" marR="0" lvl="0" indent="0" algn="l" defTabSz="448945" rtl="0" eaLnBrk="0" fontAlgn="base" latinLnBrk="0" hangingPunct="0">
              <a:lnSpc>
                <a:spcPct val="100000"/>
              </a:lnSpc>
              <a:spcBef>
                <a:spcPct val="30000"/>
              </a:spcBef>
              <a:spcAft>
                <a:spcPct val="0"/>
              </a:spcAft>
              <a:buClr>
                <a:srgbClr val="000000"/>
              </a:buClr>
              <a:buSzPct val="100000"/>
              <a:buFont typeface="Times New Roman" panose="02020603050405020304" pitchFamily="18" charset="0"/>
              <a:buNone/>
              <a:defRPr/>
            </a:pPr>
            <a:endParaRPr kumimoji="0" lang="zh-TW" altLang="zh-TW"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6157" name="Text Box 12"/>
          <p:cNvSpPr txBox="1">
            <a:spLocks noChangeArrowheads="1"/>
          </p:cNvSpPr>
          <p:nvPr/>
        </p:nvSpPr>
        <p:spPr bwMode="auto">
          <a:xfrm>
            <a:off x="0" y="9429750"/>
            <a:ext cx="2946400"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anchor="ctr"/>
          <a:lstStyle>
            <a:lvl1pPr eaLnBrk="0" hangingPunct="0">
              <a:defRPr sz="6000" b="1">
                <a:solidFill>
                  <a:schemeClr val="bg1"/>
                </a:solidFill>
                <a:latin typeface="Times New Roman" panose="02020603050405020304" pitchFamily="18" charset="0"/>
                <a:ea typeface="新細明體" panose="02020500000000000000" pitchFamily="18" charset="-120"/>
              </a:defRPr>
            </a:lvl1pPr>
            <a:lvl2pPr marL="742950" indent="-285750" eaLnBrk="0" hangingPunct="0">
              <a:defRPr sz="6000" b="1">
                <a:solidFill>
                  <a:schemeClr val="bg1"/>
                </a:solidFill>
                <a:latin typeface="Times New Roman" panose="02020603050405020304" pitchFamily="18" charset="0"/>
                <a:ea typeface="新細明體" panose="02020500000000000000" pitchFamily="18" charset="-120"/>
              </a:defRPr>
            </a:lvl2pPr>
            <a:lvl3pPr marL="1143000" indent="-228600" eaLnBrk="0" hangingPunct="0">
              <a:defRPr sz="6000" b="1">
                <a:solidFill>
                  <a:schemeClr val="bg1"/>
                </a:solidFill>
                <a:latin typeface="Times New Roman" panose="02020603050405020304" pitchFamily="18" charset="0"/>
                <a:ea typeface="新細明體" panose="02020500000000000000" pitchFamily="18" charset="-120"/>
              </a:defRPr>
            </a:lvl3pPr>
            <a:lvl4pPr marL="1600200" indent="-228600" eaLnBrk="0" hangingPunct="0">
              <a:defRPr sz="6000" b="1">
                <a:solidFill>
                  <a:schemeClr val="bg1"/>
                </a:solidFill>
                <a:latin typeface="Times New Roman" panose="02020603050405020304" pitchFamily="18" charset="0"/>
                <a:ea typeface="新細明體" panose="02020500000000000000" pitchFamily="18" charset="-120"/>
              </a:defRPr>
            </a:lvl4pPr>
            <a:lvl5pPr marL="2057400" indent="-228600" eaLnBrk="0" hangingPunct="0">
              <a:defRPr sz="6000" b="1">
                <a:solidFill>
                  <a:schemeClr val="bg1"/>
                </a:solidFill>
                <a:latin typeface="Times New Roman" panose="02020603050405020304" pitchFamily="18" charset="0"/>
                <a:ea typeface="新細明體" panose="02020500000000000000" pitchFamily="18" charset="-120"/>
              </a:defRPr>
            </a:lvl5pPr>
            <a:lvl6pPr marL="25146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6pPr>
            <a:lvl7pPr marL="29718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7pPr>
            <a:lvl8pPr marL="34290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8pPr>
            <a:lvl9pPr marL="38862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9pPr>
          </a:lstStyle>
          <a:p>
            <a:pPr marL="0" marR="0" lvl="0" indent="0" algn="l" defTabSz="448945" rtl="0" eaLnBrk="1" fontAlgn="base" latinLnBrk="0" hangingPunct="1">
              <a:lnSpc>
                <a:spcPct val="70000"/>
              </a:lnSpc>
              <a:spcBef>
                <a:spcPct val="0"/>
              </a:spcBef>
              <a:spcAft>
                <a:spcPct val="0"/>
              </a:spcAft>
              <a:buClr>
                <a:srgbClr val="000000"/>
              </a:buClr>
              <a:buSzPct val="100000"/>
              <a:buFont typeface="Times New Roman" panose="02020603050405020304" pitchFamily="18" charset="0"/>
              <a:buNone/>
              <a:defRPr/>
            </a:pPr>
            <a:endParaRPr kumimoji="0" lang="zh-TW" altLang="en-US" sz="6000" b="1" i="0" u="none" strike="noStrike" kern="1200" cap="none" spc="0" normalizeH="0" baseline="0" noProof="0" smtClean="0">
              <a:ln>
                <a:noFill/>
              </a:ln>
              <a:solidFill>
                <a:schemeClr val="bg1"/>
              </a:solidFill>
              <a:effectLst/>
              <a:uLnTx/>
              <a:uFillTx/>
              <a:latin typeface="Times New Roman" panose="02020603050405020304" pitchFamily="18" charset="0"/>
              <a:ea typeface="新細明體" panose="02020500000000000000" pitchFamily="18" charset="-120"/>
              <a:cs typeface="+mn-cs"/>
            </a:endParaRPr>
          </a:p>
        </p:txBody>
      </p:sp>
      <p:sp>
        <p:nvSpPr>
          <p:cNvPr id="3085" name="Rectangle 13"/>
          <p:cNvSpPr>
            <a:spLocks noGrp="1" noChangeArrowheads="1"/>
          </p:cNvSpPr>
          <p:nvPr>
            <p:ph type="sldNum"/>
          </p:nvPr>
        </p:nvSpPr>
        <p:spPr bwMode="auto">
          <a:xfrm>
            <a:off x="3851275" y="9429750"/>
            <a:ext cx="2935288" cy="485775"/>
          </a:xfrm>
          <a:prstGeom prst="rect">
            <a:avLst/>
          </a:prstGeom>
          <a:noFill/>
          <a:ln w="9525">
            <a:noFill/>
            <a:round/>
          </a:ln>
          <a:effectLst/>
        </p:spPr>
        <p:txBody>
          <a:bodyPr vert="horz" wrap="square" lIns="90000" tIns="46800" rIns="90000" bIns="46800" numCol="1" anchor="b" anchorCtr="0" compatLnSpc="1"/>
          <a:p>
            <a:pPr lvl="0" algn="r" defTabSz="0" eaLnBrk="1" fontAlgn="base" hangingPunct="1">
              <a:buClr>
                <a:srgbClr val="000000"/>
              </a:buClr>
              <a:buFont typeface="Times New Roman" panose="02020603050405020304" pitchFamily="18" charset="0"/>
              <a:buChar char="•"/>
              <a:tabLst>
                <a:tab pos="0" algn="l"/>
                <a:tab pos="447675" algn="l"/>
                <a:tab pos="897255" algn="l"/>
                <a:tab pos="1346200" algn="l"/>
                <a:tab pos="1795780" algn="l"/>
                <a:tab pos="2244725" algn="l"/>
                <a:tab pos="2694305" algn="l"/>
                <a:tab pos="3143250" algn="l"/>
                <a:tab pos="3592830" algn="l"/>
                <a:tab pos="4041775" algn="l"/>
                <a:tab pos="4491355" algn="l"/>
                <a:tab pos="4940300" algn="l"/>
                <a:tab pos="5389880" algn="l"/>
                <a:tab pos="5838825" algn="l"/>
                <a:tab pos="6288405" algn="l"/>
                <a:tab pos="6737350" algn="l"/>
                <a:tab pos="7186930" algn="l"/>
                <a:tab pos="7635875" algn="l"/>
                <a:tab pos="8085455" algn="l"/>
                <a:tab pos="8534400" algn="l"/>
                <a:tab pos="8983980" algn="l"/>
              </a:tabLst>
            </a:pPr>
            <a:fld id="{9A0DB2DC-4C9A-4742-B13C-FB6460FD3503}" type="slidenum">
              <a:rPr lang="en-GB" altLang="en-US" sz="1200" strike="noStrike" noProof="1" dirty="0">
                <a:solidFill>
                  <a:srgbClr val="000000"/>
                </a:solidFill>
                <a:latin typeface="Times New Roman" panose="02020603050405020304" pitchFamily="18" charset="0"/>
                <a:ea typeface="新細明體" panose="02020500000000000000" pitchFamily="18" charset="-120"/>
                <a:cs typeface="+mn-ea"/>
              </a:rPr>
            </a:fld>
            <a:endParaRPr lang="en-GB" altLang="en-US" sz="1200" strike="noStrike" noProof="1" dirty="0">
              <a:solidFill>
                <a:srgbClr val="000000"/>
              </a:solidFill>
            </a:endParaRPr>
          </a:p>
        </p:txBody>
      </p:sp>
    </p:spTree>
  </p:cSld>
  <p:clrMap bg1="lt1" tx1="dk1" bg2="lt2" tx2="dk2" accent1="accent1" accent2="accent2" accent3="accent3" accent4="accent4" accent5="accent5" accent6="accent6" hlink="hlink" folHlink="folHlink"/>
  <p:hf sldNum="0" hdr="0" ftr="0" dt="0"/>
  <p:notesStyle>
    <a:lvl1pPr algn="l" defTabSz="448945"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8945"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8945"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8945"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8945"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8194" name="Rectangle 13"/>
          <p:cNvSpPr txBox="1">
            <a:spLocks noGrp="1"/>
          </p:cNvSpPr>
          <p:nvPr>
            <p:ph type="sldNum" sz="quarter"/>
          </p:nvPr>
        </p:nvSpPr>
        <p:spPr>
          <a:xfrm>
            <a:off x="3851275" y="9429750"/>
            <a:ext cx="2935288" cy="485775"/>
          </a:xfrm>
          <a:prstGeom prst="rect">
            <a:avLst/>
          </a:prstGeom>
          <a:noFill/>
          <a:ln w="9525">
            <a:noFill/>
          </a:ln>
        </p:spPr>
        <p:txBody>
          <a:bodyPr wrap="square" lIns="90000" tIns="46800" rIns="90000" bIns="46800" anchor="b"/>
          <a:p>
            <a:pPr lvl="0" indent="0" algn="r" defTabSz="0">
              <a:tabLst>
                <a:tab pos="0" algn="l"/>
                <a:tab pos="447675" algn="l"/>
                <a:tab pos="897255" algn="l"/>
                <a:tab pos="1346200" algn="l"/>
                <a:tab pos="1795780" algn="l"/>
                <a:tab pos="2244725" algn="l"/>
                <a:tab pos="2694305" algn="l"/>
                <a:tab pos="3143250" algn="l"/>
                <a:tab pos="3592830" algn="l"/>
                <a:tab pos="4041775" algn="l"/>
                <a:tab pos="4491355" algn="l"/>
                <a:tab pos="4940300" algn="l"/>
                <a:tab pos="5389880" algn="l"/>
                <a:tab pos="5838825" algn="l"/>
                <a:tab pos="6288405" algn="l"/>
                <a:tab pos="6737350" algn="l"/>
                <a:tab pos="7186930" algn="l"/>
                <a:tab pos="7635875" algn="l"/>
                <a:tab pos="8085455" algn="l"/>
                <a:tab pos="8534400" algn="l"/>
                <a:tab pos="8983980" algn="l"/>
              </a:tabLst>
            </a:pPr>
            <a:fld id="{9A0DB2DC-4C9A-4742-B13C-FB6460FD3503}" type="slidenum">
              <a:rPr lang="en-GB" altLang="zh-TW" sz="1800" dirty="0">
                <a:solidFill>
                  <a:schemeClr val="tx1"/>
                </a:solidFill>
                <a:latin typeface="Times New Roman" panose="02020603050405020304" pitchFamily="18" charset="0"/>
              </a:rPr>
            </a:fld>
            <a:endParaRPr lang="en-GB" altLang="zh-TW" sz="1800" dirty="0">
              <a:solidFill>
                <a:schemeClr val="tx1"/>
              </a:solidFill>
              <a:latin typeface="Times New Roman" panose="02020603050405020304" pitchFamily="18" charset="0"/>
            </a:endParaRPr>
          </a:p>
        </p:txBody>
      </p:sp>
      <p:sp>
        <p:nvSpPr>
          <p:cNvPr id="8195" name="Text Box 1"/>
          <p:cNvSpPr txBox="1"/>
          <p:nvPr/>
        </p:nvSpPr>
        <p:spPr>
          <a:xfrm>
            <a:off x="220663" y="744538"/>
            <a:ext cx="6356350" cy="3722687"/>
          </a:xfrm>
          <a:prstGeom prst="rect">
            <a:avLst/>
          </a:prstGeom>
          <a:solidFill>
            <a:srgbClr val="FFFFFF"/>
          </a:solidFill>
          <a:ln w="9360" cap="flat" cmpd="sng">
            <a:solidFill>
              <a:srgbClr val="000000"/>
            </a:solidFill>
            <a:prstDash val="solid"/>
            <a:miter/>
            <a:headEnd type="none" w="med" len="med"/>
            <a:tailEnd type="none" w="med" len="med"/>
          </a:ln>
        </p:spPr>
        <p:txBody>
          <a:bodyPr wrap="none" anchor="ctr"/>
          <a:p>
            <a:pPr lvl="0" indent="0">
              <a:lnSpc>
                <a:spcPct val="70000"/>
              </a:lnSpc>
            </a:pPr>
            <a:endParaRPr lang="zh-TW" altLang="en-US" dirty="0">
              <a:latin typeface="Times New Roman" panose="02020603050405020304" pitchFamily="18" charset="0"/>
              <a:ea typeface="新細明體" panose="02020500000000000000" pitchFamily="18" charset="-120"/>
            </a:endParaRPr>
          </a:p>
        </p:txBody>
      </p:sp>
      <p:sp>
        <p:nvSpPr>
          <p:cNvPr id="8196" name="Rectangle 2"/>
          <p:cNvSpPr>
            <a:spLocks noGrp="1"/>
          </p:cNvSpPr>
          <p:nvPr>
            <p:ph type="body"/>
          </p:nvPr>
        </p:nvSpPr>
        <p:spPr>
          <a:xfrm>
            <a:off x="906463" y="4714875"/>
            <a:ext cx="4975225" cy="4457700"/>
          </a:xfrm>
        </p:spPr>
        <p:txBody>
          <a:bodyPr wrap="none" lIns="90000" tIns="46800" rIns="90000" bIns="46800" anchor="ctr"/>
          <a:p>
            <a:pPr lvl="0"/>
            <a:endParaRPr lang="zh-TW" altLang="zh-TW" dirty="0">
              <a:ea typeface="新細明體" panose="02020500000000000000" pitchFamily="18" charset="-12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3" name="Slide Image Placeholder 1"/>
          <p:cNvSpPr>
            <a:spLocks noGrp="1" noRot="1" noTextEdit="1"/>
          </p:cNvSpPr>
          <p:nvPr>
            <p:ph type="sldImg"/>
          </p:nvPr>
        </p:nvSpPr>
        <p:spPr>
          <a:xfrm>
            <a:off x="225425" y="744538"/>
            <a:ext cx="6335713" cy="3711575"/>
          </a:xfrm>
        </p:spPr>
      </p:sp>
      <p:sp>
        <p:nvSpPr>
          <p:cNvPr id="13314" name="Text Placeholder 2"/>
          <p:cNvSpPr>
            <a:spLocks noGrp="1"/>
          </p:cNvSpPr>
          <p:nvPr>
            <p:ph type="body"/>
          </p:nvPr>
        </p:nvSpPr>
        <p:spPr>
          <a:xfrm>
            <a:off x="906463" y="4714875"/>
            <a:ext cx="4973637" cy="4456113"/>
          </a:xfrm>
        </p:spPr>
        <p:txBody>
          <a:bodyPr wrap="square" lIns="90000" tIns="46800" rIns="90000" bIns="46800" anchor="t"/>
          <a:p>
            <a:pPr lvl="0"/>
            <a:endParaRPr lang="en-US"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3" name="Slide Image Placeholder 1"/>
          <p:cNvSpPr>
            <a:spLocks noGrp="1" noRot="1" noTextEdit="1"/>
          </p:cNvSpPr>
          <p:nvPr>
            <p:ph type="sldImg"/>
          </p:nvPr>
        </p:nvSpPr>
        <p:spPr>
          <a:xfrm>
            <a:off x="225425" y="744538"/>
            <a:ext cx="6335713" cy="3711575"/>
          </a:xfrm>
        </p:spPr>
      </p:sp>
      <p:sp>
        <p:nvSpPr>
          <p:cNvPr id="13314" name="Text Placeholder 2"/>
          <p:cNvSpPr>
            <a:spLocks noGrp="1"/>
          </p:cNvSpPr>
          <p:nvPr>
            <p:ph type="body"/>
          </p:nvPr>
        </p:nvSpPr>
        <p:spPr>
          <a:xfrm>
            <a:off x="906463" y="4714875"/>
            <a:ext cx="4973637" cy="4456113"/>
          </a:xfrm>
        </p:spPr>
        <p:txBody>
          <a:bodyPr wrap="square" lIns="90000" tIns="46800" rIns="90000" bIns="46800" anchor="t"/>
          <a:p>
            <a:pPr lvl="0"/>
            <a:endParaRPr lang="en-US"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3" name="Slide Image Placeholder 1"/>
          <p:cNvSpPr>
            <a:spLocks noGrp="1" noRot="1" noTextEdit="1"/>
          </p:cNvSpPr>
          <p:nvPr>
            <p:ph type="sldImg"/>
          </p:nvPr>
        </p:nvSpPr>
        <p:spPr>
          <a:xfrm>
            <a:off x="225425" y="744538"/>
            <a:ext cx="6335713" cy="3711575"/>
          </a:xfrm>
        </p:spPr>
      </p:sp>
      <p:sp>
        <p:nvSpPr>
          <p:cNvPr id="13314" name="Text Placeholder 2"/>
          <p:cNvSpPr>
            <a:spLocks noGrp="1"/>
          </p:cNvSpPr>
          <p:nvPr>
            <p:ph type="body"/>
          </p:nvPr>
        </p:nvSpPr>
        <p:spPr>
          <a:xfrm>
            <a:off x="906463" y="4714875"/>
            <a:ext cx="4973637" cy="4456113"/>
          </a:xfrm>
        </p:spPr>
        <p:txBody>
          <a:bodyPr wrap="square" lIns="90000" tIns="46800" rIns="90000" bIns="46800" anchor="t"/>
          <a:p>
            <a:pPr lvl="0"/>
            <a:endParaRPr lang="en-US" alt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3" name="Slide Image Placeholder 1"/>
          <p:cNvSpPr>
            <a:spLocks noGrp="1" noRot="1" noTextEdit="1"/>
          </p:cNvSpPr>
          <p:nvPr>
            <p:ph type="sldImg"/>
          </p:nvPr>
        </p:nvSpPr>
        <p:spPr>
          <a:xfrm>
            <a:off x="225425" y="744538"/>
            <a:ext cx="6335713" cy="3711575"/>
          </a:xfrm>
        </p:spPr>
      </p:sp>
      <p:sp>
        <p:nvSpPr>
          <p:cNvPr id="13314" name="Text Placeholder 2"/>
          <p:cNvSpPr>
            <a:spLocks noGrp="1"/>
          </p:cNvSpPr>
          <p:nvPr>
            <p:ph type="body"/>
          </p:nvPr>
        </p:nvSpPr>
        <p:spPr>
          <a:xfrm>
            <a:off x="906463" y="4714875"/>
            <a:ext cx="4973637" cy="4456113"/>
          </a:xfrm>
        </p:spPr>
        <p:txBody>
          <a:bodyPr wrap="square" lIns="90000" tIns="46800" rIns="90000" bIns="46800" anchor="t"/>
          <a:p>
            <a:pPr lvl="0"/>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5" name="Slide Image Placeholder 1"/>
          <p:cNvSpPr>
            <a:spLocks noGrp="1" noRot="1" noTextEdit="1"/>
          </p:cNvSpPr>
          <p:nvPr>
            <p:ph type="sldImg"/>
          </p:nvPr>
        </p:nvSpPr>
        <p:spPr>
          <a:xfrm>
            <a:off x="225425" y="744538"/>
            <a:ext cx="6335713" cy="3711575"/>
          </a:xfrm>
        </p:spPr>
      </p:sp>
      <p:sp>
        <p:nvSpPr>
          <p:cNvPr id="11266" name="Text Placeholder 2"/>
          <p:cNvSpPr>
            <a:spLocks noGrp="1"/>
          </p:cNvSpPr>
          <p:nvPr>
            <p:ph type="body"/>
          </p:nvPr>
        </p:nvSpPr>
        <p:spPr>
          <a:xfrm>
            <a:off x="906463" y="4714875"/>
            <a:ext cx="4973637" cy="4456113"/>
          </a:xfrm>
        </p:spPr>
        <p:txBody>
          <a:bodyPr wrap="square" lIns="90000" tIns="46800" rIns="90000" bIns="46800" anchor="t"/>
          <a:p>
            <a:pPr lvl="0"/>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5" name="Slide Image Placeholder 1"/>
          <p:cNvSpPr>
            <a:spLocks noGrp="1" noRot="1" noTextEdit="1"/>
          </p:cNvSpPr>
          <p:nvPr>
            <p:ph type="sldImg"/>
          </p:nvPr>
        </p:nvSpPr>
        <p:spPr>
          <a:xfrm>
            <a:off x="225425" y="744538"/>
            <a:ext cx="6335713" cy="3711575"/>
          </a:xfrm>
        </p:spPr>
      </p:sp>
      <p:sp>
        <p:nvSpPr>
          <p:cNvPr id="11266" name="Text Placeholder 2"/>
          <p:cNvSpPr>
            <a:spLocks noGrp="1"/>
          </p:cNvSpPr>
          <p:nvPr>
            <p:ph type="body"/>
          </p:nvPr>
        </p:nvSpPr>
        <p:spPr>
          <a:xfrm>
            <a:off x="906463" y="4714875"/>
            <a:ext cx="4973637" cy="4456113"/>
          </a:xfrm>
        </p:spPr>
        <p:txBody>
          <a:bodyPr wrap="square" lIns="90000" tIns="46800" rIns="90000" bIns="46800" anchor="t"/>
          <a:p>
            <a:pPr lvl="0"/>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5" name="Slide Image Placeholder 1"/>
          <p:cNvSpPr>
            <a:spLocks noGrp="1" noRot="1" noTextEdit="1"/>
          </p:cNvSpPr>
          <p:nvPr>
            <p:ph type="sldImg"/>
          </p:nvPr>
        </p:nvSpPr>
        <p:spPr>
          <a:xfrm>
            <a:off x="225425" y="744538"/>
            <a:ext cx="6335713" cy="3711575"/>
          </a:xfrm>
        </p:spPr>
      </p:sp>
      <p:sp>
        <p:nvSpPr>
          <p:cNvPr id="11266" name="Text Placeholder 2"/>
          <p:cNvSpPr>
            <a:spLocks noGrp="1"/>
          </p:cNvSpPr>
          <p:nvPr>
            <p:ph type="body"/>
          </p:nvPr>
        </p:nvSpPr>
        <p:spPr>
          <a:xfrm>
            <a:off x="906463" y="4714875"/>
            <a:ext cx="4973637" cy="4456113"/>
          </a:xfrm>
        </p:spPr>
        <p:txBody>
          <a:bodyPr wrap="square" lIns="90000" tIns="46800" rIns="90000" bIns="46800" anchor="t"/>
          <a:p>
            <a:pPr lvl="0"/>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5" name="Slide Image Placeholder 1"/>
          <p:cNvSpPr>
            <a:spLocks noGrp="1" noRot="1" noTextEdit="1"/>
          </p:cNvSpPr>
          <p:nvPr>
            <p:ph type="sldImg"/>
          </p:nvPr>
        </p:nvSpPr>
        <p:spPr>
          <a:xfrm>
            <a:off x="225425" y="744538"/>
            <a:ext cx="6335713" cy="3711575"/>
          </a:xfrm>
        </p:spPr>
      </p:sp>
      <p:sp>
        <p:nvSpPr>
          <p:cNvPr id="11266" name="Text Placeholder 2"/>
          <p:cNvSpPr>
            <a:spLocks noGrp="1"/>
          </p:cNvSpPr>
          <p:nvPr>
            <p:ph type="body"/>
          </p:nvPr>
        </p:nvSpPr>
        <p:spPr>
          <a:xfrm>
            <a:off x="906463" y="4714875"/>
            <a:ext cx="4973637" cy="4456113"/>
          </a:xfrm>
        </p:spPr>
        <p:txBody>
          <a:bodyPr wrap="square" lIns="90000" tIns="46800" rIns="90000" bIns="46800" anchor="t"/>
          <a:p>
            <a:pPr lvl="0"/>
            <a:endParaRPr lang="en-US"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5" name="Slide Image Placeholder 1"/>
          <p:cNvSpPr>
            <a:spLocks noGrp="1" noRot="1" noTextEdit="1"/>
          </p:cNvSpPr>
          <p:nvPr>
            <p:ph type="sldImg"/>
          </p:nvPr>
        </p:nvSpPr>
        <p:spPr>
          <a:xfrm>
            <a:off x="225425" y="744538"/>
            <a:ext cx="6335713" cy="3711575"/>
          </a:xfrm>
        </p:spPr>
      </p:sp>
      <p:sp>
        <p:nvSpPr>
          <p:cNvPr id="11266" name="Text Placeholder 2"/>
          <p:cNvSpPr>
            <a:spLocks noGrp="1"/>
          </p:cNvSpPr>
          <p:nvPr>
            <p:ph type="body"/>
          </p:nvPr>
        </p:nvSpPr>
        <p:spPr>
          <a:xfrm>
            <a:off x="906463" y="4714875"/>
            <a:ext cx="4973637" cy="4456113"/>
          </a:xfrm>
        </p:spPr>
        <p:txBody>
          <a:bodyPr wrap="square" lIns="90000" tIns="46800" rIns="90000" bIns="46800" anchor="t"/>
          <a:p>
            <a:pPr lvl="0"/>
            <a:endParaRPr lang="en-US"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3" name="Slide Image Placeholder 1"/>
          <p:cNvSpPr>
            <a:spLocks noGrp="1" noRot="1" noTextEdit="1"/>
          </p:cNvSpPr>
          <p:nvPr>
            <p:ph type="sldImg"/>
          </p:nvPr>
        </p:nvSpPr>
        <p:spPr>
          <a:xfrm>
            <a:off x="225425" y="744538"/>
            <a:ext cx="6335713" cy="3711575"/>
          </a:xfrm>
        </p:spPr>
      </p:sp>
      <p:sp>
        <p:nvSpPr>
          <p:cNvPr id="13314" name="Text Placeholder 2"/>
          <p:cNvSpPr>
            <a:spLocks noGrp="1"/>
          </p:cNvSpPr>
          <p:nvPr>
            <p:ph type="body"/>
          </p:nvPr>
        </p:nvSpPr>
        <p:spPr>
          <a:xfrm>
            <a:off x="906463" y="4714875"/>
            <a:ext cx="4973637" cy="4456113"/>
          </a:xfrm>
        </p:spPr>
        <p:txBody>
          <a:bodyPr wrap="square" lIns="90000" tIns="46800" rIns="90000" bIns="46800" anchor="t"/>
          <a:p>
            <a:pPr lvl="0"/>
            <a:endParaRPr lang="en-US"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3" name="Slide Image Placeholder 1"/>
          <p:cNvSpPr>
            <a:spLocks noGrp="1" noRot="1" noTextEdit="1"/>
          </p:cNvSpPr>
          <p:nvPr>
            <p:ph type="sldImg"/>
          </p:nvPr>
        </p:nvSpPr>
        <p:spPr>
          <a:xfrm>
            <a:off x="225425" y="744538"/>
            <a:ext cx="6335713" cy="3711575"/>
          </a:xfrm>
        </p:spPr>
      </p:sp>
      <p:sp>
        <p:nvSpPr>
          <p:cNvPr id="13314" name="Text Placeholder 2"/>
          <p:cNvSpPr>
            <a:spLocks noGrp="1"/>
          </p:cNvSpPr>
          <p:nvPr>
            <p:ph type="body"/>
          </p:nvPr>
        </p:nvSpPr>
        <p:spPr>
          <a:xfrm>
            <a:off x="906463" y="4714875"/>
            <a:ext cx="4973637" cy="4456113"/>
          </a:xfrm>
        </p:spPr>
        <p:txBody>
          <a:bodyPr wrap="square" lIns="90000" tIns="46800" rIns="90000" bIns="46800" anchor="t"/>
          <a:p>
            <a:pPr lvl="0"/>
            <a:endParaRPr lang="en-US"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3" name="Slide Image Placeholder 1"/>
          <p:cNvSpPr>
            <a:spLocks noGrp="1" noRot="1" noTextEdit="1"/>
          </p:cNvSpPr>
          <p:nvPr>
            <p:ph type="sldImg"/>
          </p:nvPr>
        </p:nvSpPr>
        <p:spPr>
          <a:xfrm>
            <a:off x="225425" y="744538"/>
            <a:ext cx="6335713" cy="3711575"/>
          </a:xfrm>
        </p:spPr>
      </p:sp>
      <p:sp>
        <p:nvSpPr>
          <p:cNvPr id="13314" name="Text Placeholder 2"/>
          <p:cNvSpPr>
            <a:spLocks noGrp="1"/>
          </p:cNvSpPr>
          <p:nvPr>
            <p:ph type="body"/>
          </p:nvPr>
        </p:nvSpPr>
        <p:spPr>
          <a:xfrm>
            <a:off x="906463" y="4714875"/>
            <a:ext cx="4973637" cy="4456113"/>
          </a:xfrm>
        </p:spPr>
        <p:txBody>
          <a:bodyPr wrap="square" lIns="90000" tIns="46800" rIns="90000" bIns="46800" anchor="t"/>
          <a:p>
            <a:pPr lvl="0"/>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vertTitleAndTx" preserve="1">
  <p:cSld name="直排標題及文字">
    <p:bg>
      <p:bgPr>
        <a:solidFill>
          <a:schemeClr val="tx1"/>
        </a:solidFill>
        <a:effectLst/>
      </p:bgPr>
    </p:bg>
    <p:spTree>
      <p:nvGrpSpPr>
        <p:cNvPr id="1" name=""/>
        <p:cNvGrpSpPr/>
        <p:nvPr/>
      </p:nvGrpSpPr>
      <p:grpSpPr>
        <a:xfrm>
          <a:off x="0" y="0"/>
          <a:ext cx="0" cy="0"/>
          <a:chOff x="0" y="0"/>
          <a:chExt cx="0" cy="0"/>
        </a:xfrm>
      </p:grpSpPr>
      <p:sp>
        <p:nvSpPr>
          <p:cNvPr id="5" name="矩形 4"/>
          <p:cNvSpPr>
            <a:spLocks noChangeArrowheads="1"/>
          </p:cNvSpPr>
          <p:nvPr/>
        </p:nvSpPr>
        <p:spPr bwMode="auto">
          <a:xfrm>
            <a:off x="0" y="0"/>
            <a:ext cx="1279525" cy="1158875"/>
          </a:xfrm>
          <a:prstGeom prst="rect">
            <a:avLst/>
          </a:prstGeom>
          <a:solidFill>
            <a:schemeClr val="tx1"/>
          </a:solidFill>
          <a:ln w="9525" algn="ctr">
            <a:solidFill>
              <a:schemeClr val="tx1"/>
            </a:solidFill>
            <a:round/>
          </a:ln>
        </p:spPr>
        <p:txBody>
          <a:bodyPr/>
          <a:lstStyle>
            <a:lvl1pPr eaLnBrk="0" hangingPunct="0">
              <a:defRPr sz="6000" b="1">
                <a:solidFill>
                  <a:schemeClr val="bg1"/>
                </a:solidFill>
                <a:latin typeface="Times New Roman" panose="02020603050405020304" pitchFamily="18" charset="0"/>
                <a:ea typeface="新細明體" panose="02020500000000000000" pitchFamily="18" charset="-120"/>
              </a:defRPr>
            </a:lvl1pPr>
            <a:lvl2pPr marL="742950" indent="-285750" eaLnBrk="0" hangingPunct="0">
              <a:defRPr sz="6000" b="1">
                <a:solidFill>
                  <a:schemeClr val="bg1"/>
                </a:solidFill>
                <a:latin typeface="Times New Roman" panose="02020603050405020304" pitchFamily="18" charset="0"/>
                <a:ea typeface="新細明體" panose="02020500000000000000" pitchFamily="18" charset="-120"/>
              </a:defRPr>
            </a:lvl2pPr>
            <a:lvl3pPr marL="1143000" indent="-228600" eaLnBrk="0" hangingPunct="0">
              <a:defRPr sz="6000" b="1">
                <a:solidFill>
                  <a:schemeClr val="bg1"/>
                </a:solidFill>
                <a:latin typeface="Times New Roman" panose="02020603050405020304" pitchFamily="18" charset="0"/>
                <a:ea typeface="新細明體" panose="02020500000000000000" pitchFamily="18" charset="-120"/>
              </a:defRPr>
            </a:lvl3pPr>
            <a:lvl4pPr marL="1600200" indent="-228600" eaLnBrk="0" hangingPunct="0">
              <a:defRPr sz="6000" b="1">
                <a:solidFill>
                  <a:schemeClr val="bg1"/>
                </a:solidFill>
                <a:latin typeface="Times New Roman" panose="02020603050405020304" pitchFamily="18" charset="0"/>
                <a:ea typeface="新細明體" panose="02020500000000000000" pitchFamily="18" charset="-120"/>
              </a:defRPr>
            </a:lvl4pPr>
            <a:lvl5pPr marL="2057400" indent="-228600" eaLnBrk="0" hangingPunct="0">
              <a:defRPr sz="6000" b="1">
                <a:solidFill>
                  <a:schemeClr val="bg1"/>
                </a:solidFill>
                <a:latin typeface="Times New Roman" panose="02020603050405020304" pitchFamily="18" charset="0"/>
                <a:ea typeface="新細明體" panose="02020500000000000000" pitchFamily="18" charset="-120"/>
              </a:defRPr>
            </a:lvl5pPr>
            <a:lvl6pPr marL="25146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6pPr>
            <a:lvl7pPr marL="29718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7pPr>
            <a:lvl8pPr marL="34290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8pPr>
            <a:lvl9pPr marL="38862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9pPr>
          </a:lstStyle>
          <a:p>
            <a:pPr marL="0" marR="0" lvl="0" indent="0" algn="l" defTabSz="448945" rtl="0" eaLnBrk="1" fontAlgn="base" latinLnBrk="0" hangingPunct="1">
              <a:lnSpc>
                <a:spcPct val="70000"/>
              </a:lnSpc>
              <a:spcBef>
                <a:spcPct val="0"/>
              </a:spcBef>
              <a:spcAft>
                <a:spcPct val="0"/>
              </a:spcAft>
              <a:buClr>
                <a:srgbClr val="000000"/>
              </a:buClr>
              <a:buSzPct val="100000"/>
              <a:buFont typeface="Times New Roman" panose="02020603050405020304" pitchFamily="18" charset="0"/>
              <a:buNone/>
              <a:defRPr/>
            </a:pPr>
            <a:endParaRPr kumimoji="0" lang="zh-TW" altLang="en-US" sz="6000" b="1" i="0" u="none" strike="noStrike" kern="1200" cap="none" spc="0" normalizeH="0" baseline="0" noProof="0" smtClean="0">
              <a:ln>
                <a:noFill/>
              </a:ln>
              <a:solidFill>
                <a:schemeClr val="bg1"/>
              </a:solidFill>
              <a:effectLst/>
              <a:uLnTx/>
              <a:uFillTx/>
              <a:latin typeface="Times New Roman" panose="02020603050405020304" pitchFamily="18" charset="0"/>
              <a:ea typeface="新細明體" panose="02020500000000000000" pitchFamily="18" charset="-120"/>
              <a:cs typeface="+mn-cs"/>
            </a:endParaRPr>
          </a:p>
        </p:txBody>
      </p:sp>
      <p:sp>
        <p:nvSpPr>
          <p:cNvPr id="2" name="直排標題 1"/>
          <p:cNvSpPr>
            <a:spLocks noGrp="1"/>
          </p:cNvSpPr>
          <p:nvPr>
            <p:ph type="title" orient="vert"/>
          </p:nvPr>
        </p:nvSpPr>
        <p:spPr>
          <a:xfrm>
            <a:off x="12584732" y="308546"/>
            <a:ext cx="936104" cy="7691288"/>
          </a:xfrm>
          <a:prstGeom prst="rect">
            <a:avLst/>
          </a:prstGeom>
        </p:spPr>
        <p:txBody>
          <a:bodyPr vert="eaVert" anchorCtr="0"/>
          <a:lstStyle>
            <a:lvl1pPr marL="0" indent="0" algn="l">
              <a:defRPr sz="6600">
                <a:solidFill>
                  <a:srgbClr val="92D050"/>
                </a:solidFill>
                <a:latin typeface="標楷體" panose="03000509000000000000" pitchFamily="65" charset="-120"/>
                <a:ea typeface="標楷體" panose="03000509000000000000" pitchFamily="65" charset="-120"/>
              </a:defRPr>
            </a:lvl1pPr>
          </a:lstStyle>
          <a:p>
            <a:pPr fontAlgn="base"/>
            <a:r>
              <a:rPr lang="zh-TW" altLang="en-US" strike="noStrike" noProof="1" dirty="0" smtClean="0"/>
              <a:t>按一下以編輯母片標題樣式</a:t>
            </a:r>
            <a:endParaRPr lang="zh-TW" altLang="en-US" strike="noStrike" noProof="1" dirty="0"/>
          </a:p>
        </p:txBody>
      </p:sp>
      <p:sp>
        <p:nvSpPr>
          <p:cNvPr id="3" name="直排文字版面配置區 2"/>
          <p:cNvSpPr>
            <a:spLocks noGrp="1"/>
          </p:cNvSpPr>
          <p:nvPr>
            <p:ph type="body" orient="vert" idx="1"/>
          </p:nvPr>
        </p:nvSpPr>
        <p:spPr>
          <a:xfrm>
            <a:off x="2525191" y="288776"/>
            <a:ext cx="9915525" cy="7639050"/>
          </a:xfrm>
          <a:prstGeom prst="rect">
            <a:avLst/>
          </a:prstGeom>
        </p:spPr>
        <p:txBody>
          <a:bodyPr vert="eaVert"/>
          <a:lstStyle>
            <a:lvl1pPr algn="l">
              <a:lnSpc>
                <a:spcPct val="150000"/>
              </a:lnSpc>
              <a:buClr>
                <a:srgbClr val="92D050"/>
              </a:buClr>
              <a:defRPr sz="6000">
                <a:solidFill>
                  <a:schemeClr val="bg1">
                    <a:lumMod val="85000"/>
                  </a:schemeClr>
                </a:solidFill>
                <a:latin typeface="標楷體" panose="03000509000000000000" pitchFamily="65" charset="-120"/>
                <a:ea typeface="標楷體" panose="03000509000000000000" pitchFamily="65" charset="-120"/>
              </a:defRPr>
            </a:lvl1pPr>
            <a:lvl2pPr marL="577850" indent="0">
              <a:buNone/>
              <a:defRPr/>
            </a:lvl2pPr>
          </a:lstStyle>
          <a:p>
            <a:pPr lvl="0" fontAlgn="base"/>
            <a:r>
              <a:rPr lang="zh-TW" altLang="en-US" strike="noStrike" noProof="1" dirty="0" smtClean="0"/>
              <a:t>按一下以編輯母片文字樣式</a:t>
            </a:r>
            <a:endParaRPr lang="zh-TW" altLang="en-US" strike="noStrike" noProof="1" dirty="0" smtClean="0"/>
          </a:p>
        </p:txBody>
      </p:sp>
      <p:sp>
        <p:nvSpPr>
          <p:cNvPr id="6" name="Rectangle 2"/>
          <p:cNvSpPr>
            <a:spLocks noGrp="1" noChangeArrowheads="1"/>
          </p:cNvSpPr>
          <p:nvPr>
            <p:ph type="sldNum" idx="4"/>
          </p:nvPr>
        </p:nvSpPr>
        <p:spPr bwMode="auto">
          <a:xfrm>
            <a:off x="-31750" y="-20637"/>
            <a:ext cx="1455738" cy="963613"/>
          </a:xfrm>
          <a:prstGeom prst="rect">
            <a:avLst/>
          </a:prstGeom>
          <a:noFill/>
          <a:ln w="9525">
            <a:noFill/>
            <a:round/>
          </a:ln>
          <a:effectLst/>
        </p:spPr>
        <p:txBody>
          <a:bodyPr vert="horz" wrap="square" lIns="116640" tIns="58320" rIns="116640" bIns="58320" numCol="1" anchor="t" anchorCtr="0" compatLnSpc="1"/>
          <a:p>
            <a:pPr indent="0" defTabSz="0" fontAlgn="base">
              <a:spcBef>
                <a:spcPts val="1565"/>
              </a:spcBef>
              <a:buClr>
                <a:srgbClr val="000000"/>
              </a:buClr>
              <a:buFont typeface="文鼎中圓" pitchFamily="49" charset="-120"/>
              <a:buChar char="•"/>
              <a:tabLst>
                <a:tab pos="0" algn="l"/>
                <a:tab pos="447675" algn="l"/>
                <a:tab pos="897255" algn="l"/>
                <a:tab pos="1346200" algn="l"/>
                <a:tab pos="1795780" algn="l"/>
                <a:tab pos="2244725" algn="l"/>
                <a:tab pos="2694305" algn="l"/>
                <a:tab pos="3143250" algn="l"/>
                <a:tab pos="3592830" algn="l"/>
                <a:tab pos="4041775" algn="l"/>
                <a:tab pos="4491355" algn="l"/>
                <a:tab pos="4940300" algn="l"/>
                <a:tab pos="5389880" algn="l"/>
                <a:tab pos="5838825" algn="l"/>
                <a:tab pos="6288405" algn="l"/>
                <a:tab pos="6737350" algn="l"/>
                <a:tab pos="7186930" algn="l"/>
                <a:tab pos="7635875" algn="l"/>
                <a:tab pos="8085455" algn="l"/>
                <a:tab pos="8534400" algn="l"/>
                <a:tab pos="8983980" algn="l"/>
              </a:tabLst>
            </a:pPr>
            <a:fld id="{9A0DB2DC-4C9A-4742-B13C-FB6460FD3503}" type="slidenum">
              <a:rPr lang="en-GB" altLang="en-US" sz="5400" b="0" noProof="1" dirty="0">
                <a:solidFill>
                  <a:srgbClr val="FFC000"/>
                </a:solidFill>
                <a:latin typeface="Arial" panose="020B0604020202020204" pitchFamily="34" charset="0"/>
                <a:ea typeface="細明體" panose="02020509000000000000" pitchFamily="49" charset="-120"/>
                <a:cs typeface="+mn-ea"/>
              </a:rPr>
            </a:fld>
            <a:endParaRPr lang="en-GB" altLang="en-US" sz="5400" b="0" noProof="1" dirty="0">
              <a:solidFill>
                <a:srgbClr val="FFC000"/>
              </a:solidFill>
              <a:latin typeface="Arial" panose="020B0604020202020204" pitchFamily="34" charset="0"/>
              <a:ea typeface="細明體" panose="02020509000000000000" pitchFamily="49" charset="-12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vertTitleAndTx" preserve="1">
  <p:cSld name="2_直排標題及文字">
    <p:bg>
      <p:bgPr>
        <a:solidFill>
          <a:schemeClr val="tx1"/>
        </a:solidFill>
        <a:effectLst/>
      </p:bgPr>
    </p:bg>
    <p:spTree>
      <p:nvGrpSpPr>
        <p:cNvPr id="1" name=""/>
        <p:cNvGrpSpPr/>
        <p:nvPr/>
      </p:nvGrpSpPr>
      <p:grpSpPr>
        <a:xfrm>
          <a:off x="0" y="0"/>
          <a:ext cx="0" cy="0"/>
          <a:chOff x="0" y="0"/>
          <a:chExt cx="0" cy="0"/>
        </a:xfrm>
      </p:grpSpPr>
      <p:sp>
        <p:nvSpPr>
          <p:cNvPr id="5" name="矩形 4"/>
          <p:cNvSpPr>
            <a:spLocks noChangeArrowheads="1"/>
          </p:cNvSpPr>
          <p:nvPr/>
        </p:nvSpPr>
        <p:spPr bwMode="auto">
          <a:xfrm>
            <a:off x="0" y="0"/>
            <a:ext cx="1279525" cy="1158875"/>
          </a:xfrm>
          <a:prstGeom prst="rect">
            <a:avLst/>
          </a:prstGeom>
          <a:solidFill>
            <a:schemeClr val="tx1"/>
          </a:solidFill>
          <a:ln w="9525" algn="ctr">
            <a:solidFill>
              <a:schemeClr val="tx1"/>
            </a:solidFill>
            <a:round/>
          </a:ln>
        </p:spPr>
        <p:txBody>
          <a:bodyPr/>
          <a:lstStyle>
            <a:lvl1pPr eaLnBrk="0" hangingPunct="0">
              <a:defRPr sz="6000" b="1">
                <a:solidFill>
                  <a:schemeClr val="bg1"/>
                </a:solidFill>
                <a:latin typeface="Times New Roman" panose="02020603050405020304" pitchFamily="18" charset="0"/>
                <a:ea typeface="新細明體" panose="02020500000000000000" pitchFamily="18" charset="-120"/>
              </a:defRPr>
            </a:lvl1pPr>
            <a:lvl2pPr marL="742950" indent="-285750" eaLnBrk="0" hangingPunct="0">
              <a:defRPr sz="6000" b="1">
                <a:solidFill>
                  <a:schemeClr val="bg1"/>
                </a:solidFill>
                <a:latin typeface="Times New Roman" panose="02020603050405020304" pitchFamily="18" charset="0"/>
                <a:ea typeface="新細明體" panose="02020500000000000000" pitchFamily="18" charset="-120"/>
              </a:defRPr>
            </a:lvl2pPr>
            <a:lvl3pPr marL="1143000" indent="-228600" eaLnBrk="0" hangingPunct="0">
              <a:defRPr sz="6000" b="1">
                <a:solidFill>
                  <a:schemeClr val="bg1"/>
                </a:solidFill>
                <a:latin typeface="Times New Roman" panose="02020603050405020304" pitchFamily="18" charset="0"/>
                <a:ea typeface="新細明體" panose="02020500000000000000" pitchFamily="18" charset="-120"/>
              </a:defRPr>
            </a:lvl3pPr>
            <a:lvl4pPr marL="1600200" indent="-228600" eaLnBrk="0" hangingPunct="0">
              <a:defRPr sz="6000" b="1">
                <a:solidFill>
                  <a:schemeClr val="bg1"/>
                </a:solidFill>
                <a:latin typeface="Times New Roman" panose="02020603050405020304" pitchFamily="18" charset="0"/>
                <a:ea typeface="新細明體" panose="02020500000000000000" pitchFamily="18" charset="-120"/>
              </a:defRPr>
            </a:lvl4pPr>
            <a:lvl5pPr marL="2057400" indent="-228600" eaLnBrk="0" hangingPunct="0">
              <a:defRPr sz="6000" b="1">
                <a:solidFill>
                  <a:schemeClr val="bg1"/>
                </a:solidFill>
                <a:latin typeface="Times New Roman" panose="02020603050405020304" pitchFamily="18" charset="0"/>
                <a:ea typeface="新細明體" panose="02020500000000000000" pitchFamily="18" charset="-120"/>
              </a:defRPr>
            </a:lvl5pPr>
            <a:lvl6pPr marL="25146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6pPr>
            <a:lvl7pPr marL="29718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7pPr>
            <a:lvl8pPr marL="34290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8pPr>
            <a:lvl9pPr marL="38862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9pPr>
          </a:lstStyle>
          <a:p>
            <a:pPr marL="0" marR="0" lvl="0" indent="0" algn="l" defTabSz="448945" rtl="0" eaLnBrk="1" fontAlgn="base" latinLnBrk="0" hangingPunct="1">
              <a:lnSpc>
                <a:spcPct val="70000"/>
              </a:lnSpc>
              <a:spcBef>
                <a:spcPct val="0"/>
              </a:spcBef>
              <a:spcAft>
                <a:spcPct val="0"/>
              </a:spcAft>
              <a:buClr>
                <a:srgbClr val="000000"/>
              </a:buClr>
              <a:buSzPct val="100000"/>
              <a:buFont typeface="Times New Roman" panose="02020603050405020304" pitchFamily="18" charset="0"/>
              <a:buNone/>
              <a:defRPr/>
            </a:pPr>
            <a:endParaRPr kumimoji="0" lang="zh-TW" altLang="en-US" sz="6000" b="1" i="0" u="none" strike="noStrike" kern="1200" cap="none" spc="0" normalizeH="0" baseline="0" noProof="0" smtClean="0">
              <a:ln>
                <a:noFill/>
              </a:ln>
              <a:solidFill>
                <a:schemeClr val="bg1"/>
              </a:solidFill>
              <a:effectLst/>
              <a:uLnTx/>
              <a:uFillTx/>
              <a:latin typeface="Times New Roman" panose="02020603050405020304" pitchFamily="18" charset="0"/>
              <a:ea typeface="新細明體" panose="02020500000000000000" pitchFamily="18" charset="-120"/>
              <a:cs typeface="+mn-cs"/>
            </a:endParaRPr>
          </a:p>
        </p:txBody>
      </p:sp>
      <p:sp>
        <p:nvSpPr>
          <p:cNvPr id="2" name="直排標題 1"/>
          <p:cNvSpPr>
            <a:spLocks noGrp="1"/>
          </p:cNvSpPr>
          <p:nvPr>
            <p:ph type="title" orient="vert"/>
          </p:nvPr>
        </p:nvSpPr>
        <p:spPr>
          <a:xfrm>
            <a:off x="1927548" y="222970"/>
            <a:ext cx="11017224" cy="1152128"/>
          </a:xfrm>
          <a:prstGeom prst="rect">
            <a:avLst/>
          </a:prstGeom>
        </p:spPr>
        <p:txBody>
          <a:bodyPr anchorCtr="0"/>
          <a:lstStyle>
            <a:lvl1pPr marL="0" indent="0" algn="l">
              <a:defRPr sz="6600">
                <a:solidFill>
                  <a:srgbClr val="92D050"/>
                </a:solidFill>
                <a:latin typeface="標楷體" panose="03000509000000000000" pitchFamily="65" charset="-120"/>
                <a:ea typeface="標楷體" panose="03000509000000000000" pitchFamily="65" charset="-120"/>
              </a:defRPr>
            </a:lvl1pPr>
          </a:lstStyle>
          <a:p>
            <a:pPr fontAlgn="base"/>
            <a:r>
              <a:rPr lang="zh-TW" altLang="en-US" strike="noStrike" noProof="1" dirty="0" smtClean="0"/>
              <a:t>按一下以編輯母片標題樣式</a:t>
            </a:r>
            <a:endParaRPr lang="zh-TW" altLang="en-US" strike="noStrike" noProof="1" dirty="0"/>
          </a:p>
        </p:txBody>
      </p:sp>
      <p:sp>
        <p:nvSpPr>
          <p:cNvPr id="3" name="直排文字版面配置區 2"/>
          <p:cNvSpPr>
            <a:spLocks noGrp="1"/>
          </p:cNvSpPr>
          <p:nvPr>
            <p:ph type="body" orient="vert" idx="1"/>
          </p:nvPr>
        </p:nvSpPr>
        <p:spPr>
          <a:xfrm>
            <a:off x="1290613" y="1158875"/>
            <a:ext cx="11726167" cy="6552927"/>
          </a:xfrm>
          <a:prstGeom prst="rect">
            <a:avLst/>
          </a:prstGeom>
        </p:spPr>
        <p:txBody>
          <a:bodyPr/>
          <a:lstStyle>
            <a:lvl1pPr algn="l">
              <a:lnSpc>
                <a:spcPct val="150000"/>
              </a:lnSpc>
              <a:buClr>
                <a:srgbClr val="92D050"/>
              </a:buClr>
              <a:defRPr sz="6000">
                <a:solidFill>
                  <a:schemeClr val="bg1">
                    <a:lumMod val="85000"/>
                  </a:schemeClr>
                </a:solidFill>
                <a:latin typeface="標楷體" panose="03000509000000000000" pitchFamily="65" charset="-120"/>
                <a:ea typeface="標楷體" panose="03000509000000000000" pitchFamily="65" charset="-120"/>
              </a:defRPr>
            </a:lvl1pPr>
            <a:lvl2pPr marL="577850" indent="0">
              <a:buNone/>
              <a:defRPr/>
            </a:lvl2pPr>
          </a:lstStyle>
          <a:p>
            <a:pPr lvl="0" fontAlgn="base"/>
            <a:r>
              <a:rPr lang="zh-TW" altLang="en-US" strike="noStrike" noProof="1" dirty="0" smtClean="0"/>
              <a:t>按一下以編輯母片文字樣式</a:t>
            </a:r>
            <a:endParaRPr lang="zh-TW" altLang="en-US" strike="noStrike" noProof="1" dirty="0" smtClean="0"/>
          </a:p>
        </p:txBody>
      </p:sp>
      <p:sp>
        <p:nvSpPr>
          <p:cNvPr id="6" name="Rectangle 2"/>
          <p:cNvSpPr>
            <a:spLocks noGrp="1" noChangeArrowheads="1"/>
          </p:cNvSpPr>
          <p:nvPr>
            <p:ph type="sldNum" idx="4"/>
          </p:nvPr>
        </p:nvSpPr>
        <p:spPr bwMode="auto">
          <a:xfrm>
            <a:off x="-31750" y="-20637"/>
            <a:ext cx="1455738" cy="963613"/>
          </a:xfrm>
          <a:prstGeom prst="rect">
            <a:avLst/>
          </a:prstGeom>
          <a:noFill/>
          <a:ln w="9525">
            <a:noFill/>
            <a:round/>
          </a:ln>
          <a:effectLst/>
        </p:spPr>
        <p:txBody>
          <a:bodyPr vert="horz" wrap="square" lIns="116640" tIns="58320" rIns="116640" bIns="58320" numCol="1" anchor="t" anchorCtr="0" compatLnSpc="1"/>
          <a:p>
            <a:pPr indent="0" defTabSz="0" fontAlgn="base">
              <a:spcBef>
                <a:spcPts val="1565"/>
              </a:spcBef>
              <a:buClr>
                <a:srgbClr val="000000"/>
              </a:buClr>
              <a:buFont typeface="文鼎中圓" pitchFamily="49" charset="-120"/>
              <a:buChar char="•"/>
              <a:tabLst>
                <a:tab pos="0" algn="l"/>
                <a:tab pos="447675" algn="l"/>
                <a:tab pos="897255" algn="l"/>
                <a:tab pos="1346200" algn="l"/>
                <a:tab pos="1795780" algn="l"/>
                <a:tab pos="2244725" algn="l"/>
                <a:tab pos="2694305" algn="l"/>
                <a:tab pos="3143250" algn="l"/>
                <a:tab pos="3592830" algn="l"/>
                <a:tab pos="4041775" algn="l"/>
                <a:tab pos="4491355" algn="l"/>
                <a:tab pos="4940300" algn="l"/>
                <a:tab pos="5389880" algn="l"/>
                <a:tab pos="5838825" algn="l"/>
                <a:tab pos="6288405" algn="l"/>
                <a:tab pos="6737350" algn="l"/>
                <a:tab pos="7186930" algn="l"/>
                <a:tab pos="7635875" algn="l"/>
                <a:tab pos="8085455" algn="l"/>
                <a:tab pos="8534400" algn="l"/>
                <a:tab pos="8983980" algn="l"/>
              </a:tabLst>
            </a:pPr>
            <a:fld id="{9A0DB2DC-4C9A-4742-B13C-FB6460FD3503}" type="slidenum">
              <a:rPr lang="en-GB" altLang="en-US" sz="5400" b="0" noProof="1" dirty="0">
                <a:solidFill>
                  <a:srgbClr val="FFC000"/>
                </a:solidFill>
                <a:latin typeface="Arial" panose="020B0604020202020204" pitchFamily="34" charset="0"/>
                <a:ea typeface="細明體" panose="02020509000000000000" pitchFamily="49" charset="-120"/>
                <a:cs typeface="+mn-ea"/>
              </a:rPr>
            </a:fld>
            <a:endParaRPr lang="en-GB" altLang="en-US" sz="5400" b="0" noProof="1" dirty="0">
              <a:solidFill>
                <a:srgbClr val="FFC000"/>
              </a:solidFill>
              <a:latin typeface="Arial" panose="020B0604020202020204" pitchFamily="34" charset="0"/>
              <a:ea typeface="細明體" panose="02020509000000000000" pitchFamily="49" charset="-12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tx1"/>
        </a:solidFill>
        <a:effectLst/>
      </p:bgPr>
    </p:bg>
    <p:spTree>
      <p:nvGrpSpPr>
        <p:cNvPr id="1" name=""/>
        <p:cNvGrpSpPr/>
        <p:nvPr/>
      </p:nvGrpSpPr>
      <p:grpSpPr>
        <a:xfrm>
          <a:off x="0" y="0"/>
          <a:ext cx="0" cy="0"/>
          <a:chOff x="0" y="0"/>
          <a:chExt cx="0" cy="0"/>
        </a:xfrm>
      </p:grpSpPr>
      <p:sp>
        <p:nvSpPr>
          <p:cNvPr id="5" name="矩形 4"/>
          <p:cNvSpPr>
            <a:spLocks noChangeArrowheads="1"/>
          </p:cNvSpPr>
          <p:nvPr/>
        </p:nvSpPr>
        <p:spPr bwMode="auto">
          <a:xfrm>
            <a:off x="0" y="0"/>
            <a:ext cx="1279525" cy="1158875"/>
          </a:xfrm>
          <a:prstGeom prst="rect">
            <a:avLst/>
          </a:prstGeom>
          <a:solidFill>
            <a:schemeClr val="tx1"/>
          </a:solidFill>
          <a:ln w="9525" algn="ctr">
            <a:solidFill>
              <a:schemeClr val="tx1"/>
            </a:solidFill>
            <a:round/>
          </a:ln>
        </p:spPr>
        <p:txBody>
          <a:bodyPr/>
          <a:lstStyle>
            <a:lvl1pPr eaLnBrk="0" hangingPunct="0">
              <a:defRPr sz="6000" b="1">
                <a:solidFill>
                  <a:schemeClr val="bg1"/>
                </a:solidFill>
                <a:latin typeface="Times New Roman" panose="02020603050405020304" pitchFamily="18" charset="0"/>
                <a:ea typeface="新細明體" panose="02020500000000000000" pitchFamily="18" charset="-120"/>
              </a:defRPr>
            </a:lvl1pPr>
            <a:lvl2pPr marL="742950" indent="-285750" eaLnBrk="0" hangingPunct="0">
              <a:defRPr sz="6000" b="1">
                <a:solidFill>
                  <a:schemeClr val="bg1"/>
                </a:solidFill>
                <a:latin typeface="Times New Roman" panose="02020603050405020304" pitchFamily="18" charset="0"/>
                <a:ea typeface="新細明體" panose="02020500000000000000" pitchFamily="18" charset="-120"/>
              </a:defRPr>
            </a:lvl2pPr>
            <a:lvl3pPr marL="1143000" indent="-228600" eaLnBrk="0" hangingPunct="0">
              <a:defRPr sz="6000" b="1">
                <a:solidFill>
                  <a:schemeClr val="bg1"/>
                </a:solidFill>
                <a:latin typeface="Times New Roman" panose="02020603050405020304" pitchFamily="18" charset="0"/>
                <a:ea typeface="新細明體" panose="02020500000000000000" pitchFamily="18" charset="-120"/>
              </a:defRPr>
            </a:lvl3pPr>
            <a:lvl4pPr marL="1600200" indent="-228600" eaLnBrk="0" hangingPunct="0">
              <a:defRPr sz="6000" b="1">
                <a:solidFill>
                  <a:schemeClr val="bg1"/>
                </a:solidFill>
                <a:latin typeface="Times New Roman" panose="02020603050405020304" pitchFamily="18" charset="0"/>
                <a:ea typeface="新細明體" panose="02020500000000000000" pitchFamily="18" charset="-120"/>
              </a:defRPr>
            </a:lvl4pPr>
            <a:lvl5pPr marL="2057400" indent="-228600" eaLnBrk="0" hangingPunct="0">
              <a:defRPr sz="6000" b="1">
                <a:solidFill>
                  <a:schemeClr val="bg1"/>
                </a:solidFill>
                <a:latin typeface="Times New Roman" panose="02020603050405020304" pitchFamily="18" charset="0"/>
                <a:ea typeface="新細明體" panose="02020500000000000000" pitchFamily="18" charset="-120"/>
              </a:defRPr>
            </a:lvl5pPr>
            <a:lvl6pPr marL="25146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6pPr>
            <a:lvl7pPr marL="29718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7pPr>
            <a:lvl8pPr marL="34290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8pPr>
            <a:lvl9pPr marL="38862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9pPr>
          </a:lstStyle>
          <a:p>
            <a:pPr marL="0" marR="0" lvl="0" indent="0" algn="l" defTabSz="448945" rtl="0" eaLnBrk="1" fontAlgn="base" latinLnBrk="0" hangingPunct="1">
              <a:lnSpc>
                <a:spcPct val="70000"/>
              </a:lnSpc>
              <a:spcBef>
                <a:spcPct val="0"/>
              </a:spcBef>
              <a:spcAft>
                <a:spcPct val="0"/>
              </a:spcAft>
              <a:buClr>
                <a:srgbClr val="000000"/>
              </a:buClr>
              <a:buSzPct val="100000"/>
              <a:buFont typeface="Times New Roman" panose="02020603050405020304" pitchFamily="18" charset="0"/>
              <a:buNone/>
              <a:defRPr/>
            </a:pPr>
            <a:endParaRPr kumimoji="0" lang="zh-TW" altLang="en-US" sz="6000" b="0" i="0" u="none" strike="noStrike" kern="1200" cap="none" spc="0" normalizeH="0" baseline="0" noProof="0" smtClean="0">
              <a:ln>
                <a:noFill/>
              </a:ln>
              <a:solidFill>
                <a:srgbClr val="FFC000"/>
              </a:solidFill>
              <a:effectLst/>
              <a:uLnTx/>
              <a:uFillTx/>
              <a:latin typeface="Times New Roman" panose="02020603050405020304" pitchFamily="18" charset="0"/>
              <a:ea typeface="新細明體" panose="02020500000000000000" pitchFamily="18" charset="-120"/>
              <a:cs typeface="+mn-cs"/>
            </a:endParaRPr>
          </a:p>
        </p:txBody>
      </p:sp>
      <p:sp>
        <p:nvSpPr>
          <p:cNvPr id="2" name="投影片編號版面配置區 1"/>
          <p:cNvSpPr>
            <a:spLocks noGrp="1"/>
          </p:cNvSpPr>
          <p:nvPr>
            <p:ph type="sldNum" idx="10"/>
          </p:nvPr>
        </p:nvSpPr>
        <p:spPr>
          <a:xfrm>
            <a:off x="-31750" y="-20637"/>
            <a:ext cx="1455738" cy="963613"/>
          </a:xfrm>
          <a:prstGeom prst="rect">
            <a:avLst/>
          </a:prstGeom>
          <a:noFill/>
          <a:ln w="9525">
            <a:noFill/>
            <a:round/>
          </a:ln>
          <a:effectLst/>
        </p:spPr>
        <p:txBody>
          <a:bodyPr vert="horz" wrap="square" lIns="116640" tIns="58320" rIns="116640" bIns="58320" numCol="1" anchor="t" anchorCtr="0" compatLnSpc="1"/>
          <a:p>
            <a:pPr indent="0" defTabSz="0" fontAlgn="base">
              <a:spcBef>
                <a:spcPts val="1565"/>
              </a:spcBef>
              <a:buClr>
                <a:srgbClr val="000000"/>
              </a:buClr>
              <a:buFont typeface="文鼎中圓" pitchFamily="49" charset="-120"/>
              <a:buChar char="•"/>
              <a:tabLst>
                <a:tab pos="0" algn="l"/>
                <a:tab pos="447675" algn="l"/>
                <a:tab pos="897255" algn="l"/>
                <a:tab pos="1346200" algn="l"/>
                <a:tab pos="1795780" algn="l"/>
                <a:tab pos="2244725" algn="l"/>
                <a:tab pos="2694305" algn="l"/>
                <a:tab pos="3143250" algn="l"/>
                <a:tab pos="3592830" algn="l"/>
                <a:tab pos="4041775" algn="l"/>
                <a:tab pos="4491355" algn="l"/>
                <a:tab pos="4940300" algn="l"/>
                <a:tab pos="5389880" algn="l"/>
                <a:tab pos="5838825" algn="l"/>
                <a:tab pos="6288405" algn="l"/>
                <a:tab pos="6737350" algn="l"/>
                <a:tab pos="7186930" algn="l"/>
                <a:tab pos="7635875" algn="l"/>
                <a:tab pos="8085455" algn="l"/>
                <a:tab pos="8534400" algn="l"/>
                <a:tab pos="8983980" algn="l"/>
              </a:tabLst>
            </a:pPr>
            <a:fld id="{9A0DB2DC-4C9A-4742-B13C-FB6460FD3503}" type="slidenum">
              <a:rPr lang="en-GB" altLang="en-US" sz="5400" b="0" noProof="1" dirty="0">
                <a:solidFill>
                  <a:srgbClr val="FFC000"/>
                </a:solidFill>
                <a:latin typeface="Arial" panose="020B0604020202020204" pitchFamily="34" charset="0"/>
                <a:ea typeface="細明體" panose="02020509000000000000" pitchFamily="49" charset="-120"/>
                <a:cs typeface="+mn-ea"/>
              </a:rPr>
            </a:fld>
            <a:endParaRPr lang="en-GB" altLang="en-US" sz="5400" b="0" noProof="1" dirty="0">
              <a:solidFill>
                <a:srgbClr val="FFC000"/>
              </a:solidFill>
              <a:latin typeface="Arial" panose="020B0604020202020204" pitchFamily="34" charset="0"/>
              <a:ea typeface="細明體" panose="02020509000000000000" pitchFamily="49" charset="-120"/>
            </a:endParaRPr>
          </a:p>
        </p:txBody>
      </p:sp>
    </p:spTree>
  </p:cSld>
  <p:clrMapOvr>
    <a:masterClrMapping/>
  </p:clrMapOvr>
</p:sldLayout>
</file>

<file path=ppt/slideMasters/_rels/slideMaster1.xml.rels><?xml version="1.0" encoding="UTF-8" standalone="yes"?>
<Relationships xmlns="http://schemas.openxmlformats.org/package/2006/relationships"><Relationship Id="rId5" Type="http://schemas.openxmlformats.org/officeDocument/2006/relationships/theme" Target="../theme/theme1.xml"/><Relationship Id="rId4" Type="http://schemas.openxmlformats.org/officeDocument/2006/relationships/image" Target="../media/image1.jpeg"/><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p:pic>
        <p:nvPicPr>
          <p:cNvPr id="1026" name="Picture 5" descr="F:\宗教處\活動\PPT底版收集\簡報用拷貝.jpg"/>
          <p:cNvPicPr>
            <a:picLocks noChangeAspect="1"/>
          </p:cNvPicPr>
          <p:nvPr userDrawn="1"/>
        </p:nvPicPr>
        <p:blipFill>
          <a:blip r:embed="rId4"/>
          <a:stretch>
            <a:fillRect/>
          </a:stretch>
        </p:blipFill>
        <p:spPr>
          <a:xfrm>
            <a:off x="1135063" y="0"/>
            <a:ext cx="12668250" cy="8078788"/>
          </a:xfrm>
          <a:prstGeom prst="rect">
            <a:avLst/>
          </a:prstGeom>
          <a:noFill/>
          <a:ln w="9525">
            <a:noFill/>
          </a:ln>
        </p:spPr>
      </p:pic>
      <p:sp>
        <p:nvSpPr>
          <p:cNvPr id="7" name="矩形 4"/>
          <p:cNvSpPr>
            <a:spLocks noChangeArrowheads="1"/>
          </p:cNvSpPr>
          <p:nvPr/>
        </p:nvSpPr>
        <p:spPr bwMode="auto">
          <a:xfrm>
            <a:off x="0" y="0"/>
            <a:ext cx="1279525" cy="1158875"/>
          </a:xfrm>
          <a:prstGeom prst="rect">
            <a:avLst/>
          </a:prstGeom>
          <a:solidFill>
            <a:schemeClr val="tx1"/>
          </a:solidFill>
          <a:ln w="9525" algn="ctr">
            <a:solidFill>
              <a:schemeClr val="tx1"/>
            </a:solidFill>
            <a:round/>
          </a:ln>
        </p:spPr>
        <p:txBody>
          <a:bodyPr/>
          <a:lstStyle>
            <a:lvl1pPr eaLnBrk="0" hangingPunct="0">
              <a:defRPr sz="6000" b="1">
                <a:solidFill>
                  <a:schemeClr val="bg1"/>
                </a:solidFill>
                <a:latin typeface="Times New Roman" panose="02020603050405020304" pitchFamily="18" charset="0"/>
                <a:ea typeface="新細明體" panose="02020500000000000000" pitchFamily="18" charset="-120"/>
              </a:defRPr>
            </a:lvl1pPr>
            <a:lvl2pPr marL="742950" indent="-285750" eaLnBrk="0" hangingPunct="0">
              <a:defRPr sz="6000" b="1">
                <a:solidFill>
                  <a:schemeClr val="bg1"/>
                </a:solidFill>
                <a:latin typeface="Times New Roman" panose="02020603050405020304" pitchFamily="18" charset="0"/>
                <a:ea typeface="新細明體" panose="02020500000000000000" pitchFamily="18" charset="-120"/>
              </a:defRPr>
            </a:lvl2pPr>
            <a:lvl3pPr marL="1143000" indent="-228600" eaLnBrk="0" hangingPunct="0">
              <a:defRPr sz="6000" b="1">
                <a:solidFill>
                  <a:schemeClr val="bg1"/>
                </a:solidFill>
                <a:latin typeface="Times New Roman" panose="02020603050405020304" pitchFamily="18" charset="0"/>
                <a:ea typeface="新細明體" panose="02020500000000000000" pitchFamily="18" charset="-120"/>
              </a:defRPr>
            </a:lvl3pPr>
            <a:lvl4pPr marL="1600200" indent="-228600" eaLnBrk="0" hangingPunct="0">
              <a:defRPr sz="6000" b="1">
                <a:solidFill>
                  <a:schemeClr val="bg1"/>
                </a:solidFill>
                <a:latin typeface="Times New Roman" panose="02020603050405020304" pitchFamily="18" charset="0"/>
                <a:ea typeface="新細明體" panose="02020500000000000000" pitchFamily="18" charset="-120"/>
              </a:defRPr>
            </a:lvl4pPr>
            <a:lvl5pPr marL="2057400" indent="-228600" eaLnBrk="0" hangingPunct="0">
              <a:defRPr sz="6000" b="1">
                <a:solidFill>
                  <a:schemeClr val="bg1"/>
                </a:solidFill>
                <a:latin typeface="Times New Roman" panose="02020603050405020304" pitchFamily="18" charset="0"/>
                <a:ea typeface="新細明體" panose="02020500000000000000" pitchFamily="18" charset="-120"/>
              </a:defRPr>
            </a:lvl5pPr>
            <a:lvl6pPr marL="25146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6pPr>
            <a:lvl7pPr marL="29718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7pPr>
            <a:lvl8pPr marL="34290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8pPr>
            <a:lvl9pPr marL="38862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9pPr>
          </a:lstStyle>
          <a:p>
            <a:pPr marL="0" marR="0" lvl="0" indent="0" algn="l" defTabSz="448945" rtl="0" eaLnBrk="1" fontAlgn="base" latinLnBrk="0" hangingPunct="1">
              <a:lnSpc>
                <a:spcPct val="70000"/>
              </a:lnSpc>
              <a:spcBef>
                <a:spcPct val="0"/>
              </a:spcBef>
              <a:spcAft>
                <a:spcPct val="0"/>
              </a:spcAft>
              <a:buClr>
                <a:srgbClr val="000000"/>
              </a:buClr>
              <a:buSzPct val="100000"/>
              <a:buFont typeface="Times New Roman" panose="02020603050405020304" pitchFamily="18" charset="0"/>
              <a:buNone/>
              <a:defRPr/>
            </a:pPr>
            <a:endParaRPr kumimoji="0" lang="zh-TW" altLang="en-US" sz="6000" b="1" i="0" u="none" strike="noStrike" kern="1200" cap="none" spc="0" normalizeH="0" baseline="0" noProof="0" smtClean="0">
              <a:ln>
                <a:noFill/>
              </a:ln>
              <a:solidFill>
                <a:schemeClr val="bg1"/>
              </a:solidFill>
              <a:effectLst/>
              <a:uLnTx/>
              <a:uFillTx/>
              <a:latin typeface="Times New Roman" panose="02020603050405020304" pitchFamily="18" charset="0"/>
              <a:ea typeface="新細明體" panose="02020500000000000000" pitchFamily="18" charset="-120"/>
              <a:cs typeface="+mn-cs"/>
            </a:endParaRPr>
          </a:p>
        </p:txBody>
      </p:sp>
      <p:sp>
        <p:nvSpPr>
          <p:cNvPr id="10" name="Rectangle 2"/>
          <p:cNvSpPr>
            <a:spLocks noGrp="1" noChangeArrowheads="1"/>
          </p:cNvSpPr>
          <p:nvPr>
            <p:ph type="sldNum" idx="4"/>
          </p:nvPr>
        </p:nvSpPr>
        <p:spPr bwMode="auto">
          <a:xfrm>
            <a:off x="-31750" y="-20637"/>
            <a:ext cx="1455738" cy="963613"/>
          </a:xfrm>
          <a:prstGeom prst="rect">
            <a:avLst/>
          </a:prstGeom>
          <a:noFill/>
          <a:ln w="9525">
            <a:noFill/>
            <a:round/>
          </a:ln>
          <a:effectLst/>
        </p:spPr>
        <p:txBody>
          <a:bodyPr vert="horz" wrap="square" lIns="116640" tIns="58320" rIns="116640" bIns="58320" numCol="1" anchor="t" anchorCtr="0" compatLnSpc="1"/>
          <a:p>
            <a:pPr lvl="0" indent="0" defTabSz="0" fontAlgn="base">
              <a:spcBef>
                <a:spcPts val="1565"/>
              </a:spcBef>
              <a:buClr>
                <a:srgbClr val="000000"/>
              </a:buClr>
              <a:buFont typeface="文鼎中圓" pitchFamily="49" charset="-120"/>
              <a:buChar char="•"/>
              <a:tabLst>
                <a:tab pos="0" algn="l"/>
                <a:tab pos="447675" algn="l"/>
                <a:tab pos="897255" algn="l"/>
                <a:tab pos="1346200" algn="l"/>
                <a:tab pos="1795780" algn="l"/>
                <a:tab pos="2244725" algn="l"/>
                <a:tab pos="2694305" algn="l"/>
                <a:tab pos="3143250" algn="l"/>
                <a:tab pos="3592830" algn="l"/>
                <a:tab pos="4041775" algn="l"/>
                <a:tab pos="4491355" algn="l"/>
                <a:tab pos="4940300" algn="l"/>
                <a:tab pos="5389880" algn="l"/>
                <a:tab pos="5838825" algn="l"/>
                <a:tab pos="6288405" algn="l"/>
                <a:tab pos="6737350" algn="l"/>
                <a:tab pos="7186930" algn="l"/>
                <a:tab pos="7635875" algn="l"/>
                <a:tab pos="8085455" algn="l"/>
                <a:tab pos="8534400" algn="l"/>
                <a:tab pos="8983980" algn="l"/>
              </a:tabLst>
            </a:pPr>
            <a:fld id="{9A0DB2DC-4C9A-4742-B13C-FB6460FD3503}" type="slidenum">
              <a:rPr lang="en-GB" altLang="en-US" sz="5400" b="0" strike="noStrike" noProof="1" dirty="0">
                <a:solidFill>
                  <a:srgbClr val="FFC000"/>
                </a:solidFill>
                <a:latin typeface="Arial" panose="020B0604020202020204" pitchFamily="34" charset="0"/>
                <a:ea typeface="細明體" panose="02020509000000000000" pitchFamily="49" charset="-120"/>
                <a:cs typeface="+mn-ea"/>
              </a:rPr>
            </a:fld>
            <a:endParaRPr lang="en-GB" altLang="en-US" sz="5400" b="0" strike="noStrike" noProof="1" dirty="0">
              <a:solidFill>
                <a:srgbClr val="FFC000"/>
              </a:solidFill>
              <a:latin typeface="Arial" panose="020B0604020202020204" pitchFamily="34" charset="0"/>
              <a:ea typeface="細明體" panose="02020509000000000000" pitchFamily="49" charset="-12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sldNum="0" hdr="0" ftr="0" dt="0"/>
  <p:txStyles>
    <p:titleStyle>
      <a:lvl1pPr algn="l" defTabSz="448945" rtl="0" eaLnBrk="0" fontAlgn="base" hangingPunct="0">
        <a:lnSpc>
          <a:spcPct val="84000"/>
        </a:lnSpc>
        <a:spcBef>
          <a:spcPct val="0"/>
        </a:spcBef>
        <a:spcAft>
          <a:spcPct val="0"/>
        </a:spcAft>
        <a:buClr>
          <a:srgbClr val="95EFA2"/>
        </a:buClr>
        <a:buSzPct val="100000"/>
        <a:buFont typeface="Times New Roman" panose="02020603050405020304" pitchFamily="18" charset="0"/>
        <a:defRPr sz="6000">
          <a:solidFill>
            <a:srgbClr val="95EFA2"/>
          </a:solidFill>
          <a:latin typeface="+mj-lt"/>
          <a:ea typeface="+mj-ea"/>
          <a:cs typeface="+mj-cs"/>
        </a:defRPr>
      </a:lvl1pPr>
      <a:lvl2pPr algn="l" defTabSz="448945" rtl="0" eaLnBrk="0" fontAlgn="base" hangingPunct="0">
        <a:lnSpc>
          <a:spcPct val="84000"/>
        </a:lnSpc>
        <a:spcBef>
          <a:spcPct val="0"/>
        </a:spcBef>
        <a:spcAft>
          <a:spcPct val="0"/>
        </a:spcAft>
        <a:buClr>
          <a:srgbClr val="95EFA2"/>
        </a:buClr>
        <a:buSzPct val="100000"/>
        <a:buFont typeface="Times New Roman" panose="02020603050405020304" pitchFamily="18" charset="0"/>
        <a:defRPr sz="6000">
          <a:solidFill>
            <a:srgbClr val="95EFA2"/>
          </a:solidFill>
          <a:latin typeface="Times New Roman" panose="02020603050405020304" pitchFamily="18" charset="0"/>
          <a:ea typeface="文鼎顏楷" charset="0"/>
          <a:cs typeface="文鼎顏楷" charset="0"/>
        </a:defRPr>
      </a:lvl2pPr>
      <a:lvl3pPr algn="l" defTabSz="448945" rtl="0" eaLnBrk="0" fontAlgn="base" hangingPunct="0">
        <a:lnSpc>
          <a:spcPct val="84000"/>
        </a:lnSpc>
        <a:spcBef>
          <a:spcPct val="0"/>
        </a:spcBef>
        <a:spcAft>
          <a:spcPct val="0"/>
        </a:spcAft>
        <a:buClr>
          <a:srgbClr val="95EFA2"/>
        </a:buClr>
        <a:buSzPct val="100000"/>
        <a:buFont typeface="Times New Roman" panose="02020603050405020304" pitchFamily="18" charset="0"/>
        <a:defRPr sz="6000">
          <a:solidFill>
            <a:srgbClr val="95EFA2"/>
          </a:solidFill>
          <a:latin typeface="Times New Roman" panose="02020603050405020304" pitchFamily="18" charset="0"/>
          <a:ea typeface="文鼎顏楷" charset="0"/>
          <a:cs typeface="文鼎顏楷" charset="0"/>
        </a:defRPr>
      </a:lvl3pPr>
      <a:lvl4pPr algn="l" defTabSz="448945" rtl="0" eaLnBrk="0" fontAlgn="base" hangingPunct="0">
        <a:lnSpc>
          <a:spcPct val="84000"/>
        </a:lnSpc>
        <a:spcBef>
          <a:spcPct val="0"/>
        </a:spcBef>
        <a:spcAft>
          <a:spcPct val="0"/>
        </a:spcAft>
        <a:buClr>
          <a:srgbClr val="95EFA2"/>
        </a:buClr>
        <a:buSzPct val="100000"/>
        <a:buFont typeface="Times New Roman" panose="02020603050405020304" pitchFamily="18" charset="0"/>
        <a:defRPr sz="6000">
          <a:solidFill>
            <a:srgbClr val="95EFA2"/>
          </a:solidFill>
          <a:latin typeface="Times New Roman" panose="02020603050405020304" pitchFamily="18" charset="0"/>
          <a:ea typeface="文鼎顏楷" charset="0"/>
          <a:cs typeface="文鼎顏楷" charset="0"/>
        </a:defRPr>
      </a:lvl4pPr>
      <a:lvl5pPr algn="l" defTabSz="448945" rtl="0" eaLnBrk="0" fontAlgn="base" hangingPunct="0">
        <a:lnSpc>
          <a:spcPct val="84000"/>
        </a:lnSpc>
        <a:spcBef>
          <a:spcPct val="0"/>
        </a:spcBef>
        <a:spcAft>
          <a:spcPct val="0"/>
        </a:spcAft>
        <a:buClr>
          <a:srgbClr val="95EFA2"/>
        </a:buClr>
        <a:buSzPct val="100000"/>
        <a:buFont typeface="Times New Roman" panose="02020603050405020304" pitchFamily="18" charset="0"/>
        <a:defRPr sz="6000">
          <a:solidFill>
            <a:srgbClr val="95EFA2"/>
          </a:solidFill>
          <a:latin typeface="Times New Roman" panose="02020603050405020304" pitchFamily="18" charset="0"/>
          <a:ea typeface="文鼎顏楷" charset="0"/>
          <a:cs typeface="文鼎顏楷" charset="0"/>
        </a:defRPr>
      </a:lvl5pPr>
      <a:lvl6pPr marL="457200" algn="l" defTabSz="448945" rtl="0" eaLnBrk="0" fontAlgn="base" hangingPunct="0">
        <a:lnSpc>
          <a:spcPct val="84000"/>
        </a:lnSpc>
        <a:spcBef>
          <a:spcPct val="0"/>
        </a:spcBef>
        <a:spcAft>
          <a:spcPct val="0"/>
        </a:spcAft>
        <a:buClr>
          <a:srgbClr val="95EFA2"/>
        </a:buClr>
        <a:buSzPct val="100000"/>
        <a:buFont typeface="Times New Roman" panose="02020603050405020304" pitchFamily="18" charset="0"/>
        <a:defRPr sz="6000">
          <a:solidFill>
            <a:srgbClr val="95EFA2"/>
          </a:solidFill>
          <a:latin typeface="Times New Roman" panose="02020603050405020304" pitchFamily="18" charset="0"/>
          <a:ea typeface="文鼎顏楷" charset="0"/>
          <a:cs typeface="文鼎顏楷" charset="0"/>
        </a:defRPr>
      </a:lvl6pPr>
      <a:lvl7pPr marL="914400" algn="l" defTabSz="448945" rtl="0" eaLnBrk="0" fontAlgn="base" hangingPunct="0">
        <a:lnSpc>
          <a:spcPct val="84000"/>
        </a:lnSpc>
        <a:spcBef>
          <a:spcPct val="0"/>
        </a:spcBef>
        <a:spcAft>
          <a:spcPct val="0"/>
        </a:spcAft>
        <a:buClr>
          <a:srgbClr val="95EFA2"/>
        </a:buClr>
        <a:buSzPct val="100000"/>
        <a:buFont typeface="Times New Roman" panose="02020603050405020304" pitchFamily="18" charset="0"/>
        <a:defRPr sz="6000">
          <a:solidFill>
            <a:srgbClr val="95EFA2"/>
          </a:solidFill>
          <a:latin typeface="Times New Roman" panose="02020603050405020304" pitchFamily="18" charset="0"/>
          <a:ea typeface="文鼎顏楷" charset="0"/>
          <a:cs typeface="文鼎顏楷" charset="0"/>
        </a:defRPr>
      </a:lvl7pPr>
      <a:lvl8pPr marL="1371600" algn="l" defTabSz="448945" rtl="0" eaLnBrk="0" fontAlgn="base" hangingPunct="0">
        <a:lnSpc>
          <a:spcPct val="84000"/>
        </a:lnSpc>
        <a:spcBef>
          <a:spcPct val="0"/>
        </a:spcBef>
        <a:spcAft>
          <a:spcPct val="0"/>
        </a:spcAft>
        <a:buClr>
          <a:srgbClr val="95EFA2"/>
        </a:buClr>
        <a:buSzPct val="100000"/>
        <a:buFont typeface="Times New Roman" panose="02020603050405020304" pitchFamily="18" charset="0"/>
        <a:defRPr sz="6000">
          <a:solidFill>
            <a:srgbClr val="95EFA2"/>
          </a:solidFill>
          <a:latin typeface="Times New Roman" panose="02020603050405020304" pitchFamily="18" charset="0"/>
          <a:ea typeface="文鼎顏楷" charset="0"/>
          <a:cs typeface="文鼎顏楷" charset="0"/>
        </a:defRPr>
      </a:lvl8pPr>
      <a:lvl9pPr marL="1828800" algn="l" defTabSz="448945" rtl="0" eaLnBrk="0" fontAlgn="base" hangingPunct="0">
        <a:lnSpc>
          <a:spcPct val="84000"/>
        </a:lnSpc>
        <a:spcBef>
          <a:spcPct val="0"/>
        </a:spcBef>
        <a:spcAft>
          <a:spcPct val="0"/>
        </a:spcAft>
        <a:buClr>
          <a:srgbClr val="95EFA2"/>
        </a:buClr>
        <a:buSzPct val="100000"/>
        <a:buFont typeface="Times New Roman" panose="02020603050405020304" pitchFamily="18" charset="0"/>
        <a:defRPr sz="6000">
          <a:solidFill>
            <a:srgbClr val="95EFA2"/>
          </a:solidFill>
          <a:latin typeface="Times New Roman" panose="02020603050405020304" pitchFamily="18" charset="0"/>
          <a:ea typeface="文鼎顏楷" charset="0"/>
          <a:cs typeface="文鼎顏楷" charset="0"/>
        </a:defRPr>
      </a:lvl9pPr>
    </p:titleStyle>
    <p:bodyStyle>
      <a:lvl1pPr marL="427355" indent="-427355" algn="just" defTabSz="448945" rtl="0" eaLnBrk="0" fontAlgn="base" hangingPunct="0">
        <a:lnSpc>
          <a:spcPct val="108000"/>
        </a:lnSpc>
        <a:spcBef>
          <a:spcPct val="0"/>
        </a:spcBef>
        <a:spcAft>
          <a:spcPct val="0"/>
        </a:spcAft>
        <a:buClr>
          <a:srgbClr val="66FF33"/>
        </a:buClr>
        <a:buSzPct val="120000"/>
        <a:buFont typeface="Times New Roman" panose="02020603050405020304" pitchFamily="18" charset="0"/>
        <a:buChar char="•"/>
        <a:defRPr sz="6200">
          <a:solidFill>
            <a:srgbClr val="FFFFD5"/>
          </a:solidFill>
          <a:latin typeface="+mn-lt"/>
          <a:ea typeface="細明體" panose="02020509000000000000" pitchFamily="49" charset="-120"/>
          <a:cs typeface="+mn-cs"/>
        </a:defRPr>
      </a:lvl1pPr>
      <a:lvl2pPr marL="936625" indent="-358775" algn="l" defTabSz="448945" rtl="0" eaLnBrk="0" fontAlgn="base" hangingPunct="0">
        <a:lnSpc>
          <a:spcPct val="70000"/>
        </a:lnSpc>
        <a:spcBef>
          <a:spcPts val="1125"/>
        </a:spcBef>
        <a:spcAft>
          <a:spcPct val="0"/>
        </a:spcAft>
        <a:buClr>
          <a:srgbClr val="786950"/>
        </a:buClr>
        <a:buSzPct val="100000"/>
        <a:buFont typeface="Wingdings" panose="05000000000000000000" pitchFamily="2" charset="2"/>
        <a:buChar char=""/>
        <a:defRPr sz="4500">
          <a:solidFill>
            <a:srgbClr val="000000"/>
          </a:solidFill>
          <a:latin typeface="+mn-lt"/>
          <a:ea typeface="細明體" panose="02020509000000000000" pitchFamily="49" charset="-120"/>
        </a:defRPr>
      </a:lvl2pPr>
      <a:lvl3pPr marL="1446530" indent="-290830" algn="l" defTabSz="448945" rtl="0" eaLnBrk="0" fontAlgn="base" hangingPunct="0">
        <a:lnSpc>
          <a:spcPct val="70000"/>
        </a:lnSpc>
        <a:spcBef>
          <a:spcPts val="775"/>
        </a:spcBef>
        <a:spcAft>
          <a:spcPct val="0"/>
        </a:spcAft>
        <a:buClr>
          <a:srgbClr val="000000"/>
        </a:buClr>
        <a:buSzPct val="100000"/>
        <a:buFont typeface="Times New Roman" panose="02020603050405020304" pitchFamily="18" charset="0"/>
        <a:buChar char="•"/>
        <a:defRPr sz="3100">
          <a:solidFill>
            <a:srgbClr val="000000"/>
          </a:solidFill>
          <a:latin typeface="+mn-lt"/>
          <a:ea typeface="新細明體" panose="02020500000000000000" pitchFamily="18" charset="-120"/>
        </a:defRPr>
      </a:lvl3pPr>
      <a:lvl4pPr marL="2030730" indent="-290830" algn="l" defTabSz="448945" rtl="0" eaLnBrk="0" fontAlgn="base" hangingPunct="0">
        <a:lnSpc>
          <a:spcPct val="70000"/>
        </a:lnSpc>
        <a:spcBef>
          <a:spcPts val="650"/>
        </a:spcBef>
        <a:spcAft>
          <a:spcPct val="0"/>
        </a:spcAft>
        <a:buClr>
          <a:srgbClr val="000000"/>
        </a:buClr>
        <a:buSzPct val="100000"/>
        <a:buFont typeface="Times New Roman" panose="02020603050405020304" pitchFamily="18" charset="0"/>
        <a:buChar char="–"/>
        <a:defRPr sz="2600">
          <a:solidFill>
            <a:srgbClr val="000000"/>
          </a:solidFill>
          <a:latin typeface="+mn-lt"/>
          <a:ea typeface="新細明體" panose="02020500000000000000" pitchFamily="18" charset="-120"/>
        </a:defRPr>
      </a:lvl4pPr>
      <a:lvl5pPr marL="2614930" indent="-290830" algn="l" defTabSz="448945" rtl="0" eaLnBrk="0" fontAlgn="base" hangingPunct="0">
        <a:lnSpc>
          <a:spcPct val="70000"/>
        </a:lnSpc>
        <a:spcBef>
          <a:spcPts val="650"/>
        </a:spcBef>
        <a:spcAft>
          <a:spcPct val="0"/>
        </a:spcAft>
        <a:buClr>
          <a:srgbClr val="000000"/>
        </a:buClr>
        <a:buSzPct val="100000"/>
        <a:buFont typeface="Times New Roman" panose="02020603050405020304" pitchFamily="18" charset="0"/>
        <a:buChar char="•"/>
        <a:defRPr sz="2600">
          <a:solidFill>
            <a:srgbClr val="000000"/>
          </a:solidFill>
          <a:latin typeface="+mn-lt"/>
          <a:ea typeface="新細明體" panose="02020500000000000000" pitchFamily="18" charset="-120"/>
        </a:defRPr>
      </a:lvl5pPr>
      <a:lvl6pPr marL="3072130" indent="-290830" algn="l" defTabSz="448945" rtl="0" eaLnBrk="0" fontAlgn="base" hangingPunct="0">
        <a:lnSpc>
          <a:spcPct val="70000"/>
        </a:lnSpc>
        <a:spcBef>
          <a:spcPts val="650"/>
        </a:spcBef>
        <a:spcAft>
          <a:spcPct val="0"/>
        </a:spcAft>
        <a:buClr>
          <a:srgbClr val="000000"/>
        </a:buClr>
        <a:buSzPct val="100000"/>
        <a:buFont typeface="Times New Roman" panose="02020603050405020304" pitchFamily="18" charset="0"/>
        <a:buChar char="•"/>
        <a:defRPr sz="2600">
          <a:solidFill>
            <a:srgbClr val="000000"/>
          </a:solidFill>
          <a:latin typeface="+mn-lt"/>
          <a:ea typeface="新細明體" panose="02020500000000000000" pitchFamily="18" charset="-120"/>
        </a:defRPr>
      </a:lvl6pPr>
      <a:lvl7pPr marL="3529330" indent="-290830" algn="l" defTabSz="448945" rtl="0" eaLnBrk="0" fontAlgn="base" hangingPunct="0">
        <a:lnSpc>
          <a:spcPct val="70000"/>
        </a:lnSpc>
        <a:spcBef>
          <a:spcPts val="650"/>
        </a:spcBef>
        <a:spcAft>
          <a:spcPct val="0"/>
        </a:spcAft>
        <a:buClr>
          <a:srgbClr val="000000"/>
        </a:buClr>
        <a:buSzPct val="100000"/>
        <a:buFont typeface="Times New Roman" panose="02020603050405020304" pitchFamily="18" charset="0"/>
        <a:buChar char="•"/>
        <a:defRPr sz="2600">
          <a:solidFill>
            <a:srgbClr val="000000"/>
          </a:solidFill>
          <a:latin typeface="+mn-lt"/>
          <a:ea typeface="新細明體" panose="02020500000000000000" pitchFamily="18" charset="-120"/>
        </a:defRPr>
      </a:lvl7pPr>
      <a:lvl8pPr marL="3986530" indent="-290830" algn="l" defTabSz="448945" rtl="0" eaLnBrk="0" fontAlgn="base" hangingPunct="0">
        <a:lnSpc>
          <a:spcPct val="70000"/>
        </a:lnSpc>
        <a:spcBef>
          <a:spcPts val="650"/>
        </a:spcBef>
        <a:spcAft>
          <a:spcPct val="0"/>
        </a:spcAft>
        <a:buClr>
          <a:srgbClr val="000000"/>
        </a:buClr>
        <a:buSzPct val="100000"/>
        <a:buFont typeface="Times New Roman" panose="02020603050405020304" pitchFamily="18" charset="0"/>
        <a:buChar char="•"/>
        <a:defRPr sz="2600">
          <a:solidFill>
            <a:srgbClr val="000000"/>
          </a:solidFill>
          <a:latin typeface="+mn-lt"/>
          <a:ea typeface="新細明體" panose="02020500000000000000" pitchFamily="18" charset="-120"/>
        </a:defRPr>
      </a:lvl8pPr>
      <a:lvl9pPr marL="4443730" indent="-290830" algn="l" defTabSz="448945" rtl="0" eaLnBrk="0" fontAlgn="base" hangingPunct="0">
        <a:lnSpc>
          <a:spcPct val="70000"/>
        </a:lnSpc>
        <a:spcBef>
          <a:spcPts val="650"/>
        </a:spcBef>
        <a:spcAft>
          <a:spcPct val="0"/>
        </a:spcAft>
        <a:buClr>
          <a:srgbClr val="000000"/>
        </a:buClr>
        <a:buSzPct val="100000"/>
        <a:buFont typeface="Times New Roman" panose="02020603050405020304" pitchFamily="18" charset="0"/>
        <a:buChar char="•"/>
        <a:defRPr sz="2600">
          <a:solidFill>
            <a:srgbClr val="000000"/>
          </a:solidFill>
          <a:latin typeface="+mn-lt"/>
          <a:ea typeface="新細明體" panose="02020500000000000000" pitchFamily="18" charset="-120"/>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3.xml"/><Relationship Id="rId1" Type="http://schemas.openxmlformats.org/officeDocument/2006/relationships/image" Target="../media/image6.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3.xml"/><Relationship Id="rId1" Type="http://schemas.openxmlformats.org/officeDocument/2006/relationships/image" Target="../media/image7.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3.xml"/><Relationship Id="rId1" Type="http://schemas.openxmlformats.org/officeDocument/2006/relationships/image" Target="../media/image4.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3.xml"/><Relationship Id="rId1" Type="http://schemas.openxmlformats.org/officeDocument/2006/relationships/image" Target="../media/image5.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69" name="Rectangle 2"/>
          <p:cNvSpPr/>
          <p:nvPr/>
        </p:nvSpPr>
        <p:spPr>
          <a:xfrm>
            <a:off x="10058400" y="247650"/>
            <a:ext cx="2525713" cy="7831138"/>
          </a:xfrm>
          <a:prstGeom prst="rect">
            <a:avLst/>
          </a:prstGeom>
          <a:noFill/>
          <a:ln w="9525">
            <a:noFill/>
          </a:ln>
        </p:spPr>
        <p:txBody>
          <a:bodyPr vert="eaVert" lIns="85905" tIns="42951" rIns="85905" bIns="42951" anchor="ctr"/>
          <a:p>
            <a:pPr lvl="0" indent="0" defTabSz="1167130">
              <a:lnSpc>
                <a:spcPct val="120000"/>
              </a:lnSpc>
            </a:pPr>
            <a:r>
              <a:rPr lang="zh-TW" altLang="en-US" sz="5400" b="0" dirty="0">
                <a:solidFill>
                  <a:srgbClr val="D9D9D9"/>
                </a:solidFill>
                <a:latin typeface="標楷體" panose="03000509000000000000" pitchFamily="65" charset="-120"/>
                <a:ea typeface="標楷體" panose="03000509000000000000" pitchFamily="65" charset="-120"/>
              </a:rPr>
              <a:t>二〇二</a:t>
            </a:r>
            <a:r>
              <a:rPr lang="zh-CN" altLang="zh-TW" sz="5400" b="0" dirty="0">
                <a:solidFill>
                  <a:srgbClr val="D9D9D9"/>
                </a:solidFill>
                <a:latin typeface="標楷體" panose="03000509000000000000" pitchFamily="65" charset="-120"/>
                <a:ea typeface="標楷體" panose="03000509000000000000" pitchFamily="65" charset="-120"/>
              </a:rPr>
              <a:t>二</a:t>
            </a:r>
            <a:r>
              <a:rPr lang="zh-TW" altLang="en-US" sz="5400" b="0" dirty="0">
                <a:solidFill>
                  <a:srgbClr val="D9D9D9"/>
                </a:solidFill>
                <a:latin typeface="標楷體" panose="03000509000000000000" pitchFamily="65" charset="-120"/>
                <a:ea typeface="標楷體" panose="03000509000000000000" pitchFamily="65" charset="-120"/>
              </a:rPr>
              <a:t>年</a:t>
            </a:r>
            <a:r>
              <a:rPr lang="zh-CN" altLang="zh-TW" sz="5400" b="0" dirty="0">
                <a:solidFill>
                  <a:srgbClr val="D9D9D9"/>
                </a:solidFill>
                <a:latin typeface="標楷體" panose="03000509000000000000" pitchFamily="65" charset="-120"/>
                <a:ea typeface="標楷體" panose="03000509000000000000" pitchFamily="65" charset="-120"/>
              </a:rPr>
              <a:t>八</a:t>
            </a:r>
            <a:r>
              <a:rPr lang="zh-TW" altLang="en-US" sz="5400" b="0" dirty="0">
                <a:solidFill>
                  <a:srgbClr val="D9D9D9"/>
                </a:solidFill>
                <a:latin typeface="標楷體" panose="03000509000000000000" pitchFamily="65" charset="-120"/>
                <a:ea typeface="標楷體" panose="03000509000000000000" pitchFamily="65" charset="-120"/>
              </a:rPr>
              <a:t>月</a:t>
            </a:r>
            <a:r>
              <a:rPr lang="zh-CN" altLang="zh-TW" sz="5400" b="0" dirty="0">
                <a:solidFill>
                  <a:srgbClr val="D9D9D9"/>
                </a:solidFill>
                <a:latin typeface="標楷體" panose="03000509000000000000" pitchFamily="65" charset="-120"/>
                <a:ea typeface="標楷體" panose="03000509000000000000" pitchFamily="65" charset="-120"/>
              </a:rPr>
              <a:t>十二日</a:t>
            </a:r>
            <a:endParaRPr lang="zh-CN" altLang="zh-TW" sz="5400" b="0" dirty="0">
              <a:solidFill>
                <a:srgbClr val="D9D9D9"/>
              </a:solidFill>
              <a:latin typeface="標楷體" panose="03000509000000000000" pitchFamily="65" charset="-120"/>
              <a:ea typeface="標楷體" panose="03000509000000000000" pitchFamily="65" charset="-120"/>
            </a:endParaRPr>
          </a:p>
        </p:txBody>
      </p:sp>
      <p:sp>
        <p:nvSpPr>
          <p:cNvPr id="7170" name="Rectangle 2"/>
          <p:cNvSpPr/>
          <p:nvPr/>
        </p:nvSpPr>
        <p:spPr>
          <a:xfrm>
            <a:off x="4843463" y="315913"/>
            <a:ext cx="4057650" cy="7467600"/>
          </a:xfrm>
          <a:prstGeom prst="rect">
            <a:avLst/>
          </a:prstGeom>
          <a:noFill/>
          <a:ln w="9525">
            <a:noFill/>
          </a:ln>
        </p:spPr>
        <p:txBody>
          <a:bodyPr vert="eaVert" lIns="85905" tIns="42951" rIns="85905" bIns="42951" anchor="ctr"/>
          <a:p>
            <a:pPr lvl="0" indent="0" defTabSz="1167130">
              <a:lnSpc>
                <a:spcPct val="120000"/>
              </a:lnSpc>
            </a:pPr>
            <a:r>
              <a:rPr lang="zh-CN" altLang="en-US" sz="7200" b="0" dirty="0">
                <a:solidFill>
                  <a:srgbClr val="85FFE0"/>
                </a:solidFill>
                <a:latin typeface="標楷體" panose="03000509000000000000" pitchFamily="65" charset="-120"/>
                <a:ea typeface="標楷體" panose="03000509000000000000" pitchFamily="65" charset="-120"/>
              </a:rPr>
              <a:t>馬來西亞分會團隊蒞臨古來聯絡處關懷與指導</a:t>
            </a:r>
            <a:endParaRPr lang="zh-CN" altLang="en-US" sz="7200" b="0" dirty="0">
              <a:solidFill>
                <a:srgbClr val="85FFE0"/>
              </a:solidFill>
              <a:latin typeface="標楷體" panose="03000509000000000000" pitchFamily="65" charset="-120"/>
              <a:ea typeface="標楷體" panose="03000509000000000000" pitchFamily="65" charset="-120"/>
            </a:endParaRP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170">
                                            <p:txEl>
                                              <p:charRg st="0" end="27"/>
                                            </p:txEl>
                                          </p:spTgt>
                                        </p:tgtEl>
                                        <p:attrNameLst>
                                          <p:attrName>style.visibility</p:attrName>
                                        </p:attrNameLst>
                                      </p:cBhvr>
                                      <p:to>
                                        <p:strVal val="visible"/>
                                      </p:to>
                                    </p:set>
                                    <p:anim calcmode="lin" valueType="num">
                                      <p:cBhvr additive="base">
                                        <p:cTn id="7" dur="500" fill="hold"/>
                                        <p:tgtEl>
                                          <p:spTgt spid="7170">
                                            <p:txEl>
                                              <p:charRg st="0" end="2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70">
                                            <p:txEl>
                                              <p:charRg st="0" end="27"/>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169">
                                            <p:txEl>
                                              <p:charRg st="0" end="10"/>
                                            </p:txEl>
                                          </p:spTgt>
                                        </p:tgtEl>
                                        <p:attrNameLst>
                                          <p:attrName>style.visibility</p:attrName>
                                        </p:attrNameLst>
                                      </p:cBhvr>
                                      <p:to>
                                        <p:strVal val="visible"/>
                                      </p:to>
                                    </p:set>
                                    <p:anim calcmode="lin" valueType="num">
                                      <p:cBhvr additive="base">
                                        <p:cTn id="13" dur="500" fill="hold"/>
                                        <p:tgtEl>
                                          <p:spTgt spid="7169">
                                            <p:txEl>
                                              <p:charRg st="0" end="1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169">
                                            <p:txEl>
                                              <p:charRg st="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89" name="Vertical Text Placeholder 4"/>
          <p:cNvSpPr>
            <a:spLocks noGrp="1"/>
          </p:cNvSpPr>
          <p:nvPr/>
        </p:nvSpPr>
        <p:spPr>
          <a:xfrm>
            <a:off x="2510473" y="-33655"/>
            <a:ext cx="11153140" cy="7994650"/>
          </a:xfrm>
          <a:prstGeom prst="rect">
            <a:avLst/>
          </a:prstGeom>
          <a:noFill/>
          <a:ln w="9525">
            <a:noFill/>
          </a:ln>
        </p:spPr>
        <p:txBody>
          <a:bodyPr vert="eaVert" wrap="square" lIns="90170" tIns="46990" rIns="90170" bIns="46990" anchor="t">
            <a:spAutoFit/>
          </a:bodyPr>
          <a:p>
            <a:pPr marL="427355" lvl="0" indent="-427355" eaLnBrk="0" hangingPunct="0">
              <a:lnSpc>
                <a:spcPct val="150000"/>
              </a:lnSpc>
              <a:buClr>
                <a:srgbClr val="85FFE0"/>
              </a:buClr>
              <a:buSzPct val="120000"/>
              <a:buFont typeface="Times New Roman" panose="02020603050405020304" pitchFamily="18" charset="0"/>
              <a:buChar char="•"/>
            </a:pPr>
            <a:r>
              <a:rPr lang="zh-CN" altLang="en-US" b="0" dirty="0">
                <a:solidFill>
                  <a:schemeClr val="bg1">
                    <a:lumMod val="85000"/>
                  </a:schemeClr>
                </a:solidFill>
                <a:latin typeface="標楷體" panose="03000509000000000000" pitchFamily="65" charset="-120"/>
                <a:ea typeface="標楷體" panose="03000509000000000000" pitchFamily="65" charset="-120"/>
                <a:sym typeface="+mn-ea"/>
              </a:rPr>
              <a:t>郭濟航師兄分享：「聽到志工從葷轉素，可以做到這麼困難的事，茹素都可以克服，與上</a:t>
            </a:r>
            <a:endParaRPr lang="zh-CN" altLang="en-US" b="0" dirty="0">
              <a:solidFill>
                <a:schemeClr val="bg1">
                  <a:lumMod val="85000"/>
                </a:schemeClr>
              </a:solidFill>
              <a:latin typeface="標楷體" panose="03000509000000000000" pitchFamily="65" charset="-120"/>
              <a:ea typeface="標楷體" panose="03000509000000000000" pitchFamily="65" charset="-120"/>
              <a:sym typeface="+mn-ea"/>
            </a:endParaRPr>
          </a:p>
          <a:p>
            <a:pPr lvl="0" eaLnBrk="0" hangingPunct="0">
              <a:lnSpc>
                <a:spcPct val="150000"/>
              </a:lnSpc>
              <a:buClr>
                <a:srgbClr val="85FFE0"/>
              </a:buClr>
              <a:buSzPct val="120000"/>
              <a:buFont typeface="Times New Roman" panose="02020603050405020304" pitchFamily="18" charset="0"/>
            </a:pPr>
            <a:r>
              <a:rPr lang="zh-CN" altLang="en-US" b="0" dirty="0">
                <a:solidFill>
                  <a:schemeClr val="bg1">
                    <a:lumMod val="85000"/>
                  </a:schemeClr>
                </a:solidFill>
                <a:latin typeface="標楷體" panose="03000509000000000000" pitchFamily="65" charset="-120"/>
                <a:ea typeface="標楷體" panose="03000509000000000000" pitchFamily="65" charset="-120"/>
                <a:sym typeface="+mn-ea"/>
              </a:rPr>
              <a:t> 人共善</a:t>
            </a:r>
            <a:endParaRPr lang="zh-CN" altLang="en-US" b="0" dirty="0">
              <a:solidFill>
                <a:schemeClr val="bg1">
                  <a:lumMod val="85000"/>
                </a:schemeClr>
              </a:solidFill>
              <a:latin typeface="標楷體" panose="03000509000000000000" pitchFamily="65" charset="-120"/>
              <a:ea typeface="標楷體" panose="03000509000000000000" pitchFamily="65" charset="-120"/>
              <a:sym typeface="+mn-ea"/>
            </a:endParaRPr>
          </a:p>
          <a:p>
            <a:pPr lvl="0" eaLnBrk="0" hangingPunct="0">
              <a:lnSpc>
                <a:spcPct val="150000"/>
              </a:lnSpc>
              <a:buClr>
                <a:srgbClr val="85FFE0"/>
              </a:buClr>
              <a:buSzPct val="120000"/>
              <a:buFont typeface="Times New Roman" panose="02020603050405020304" pitchFamily="18" charset="0"/>
            </a:pPr>
            <a:r>
              <a:rPr lang="zh-CN" altLang="en-US" b="0" dirty="0">
                <a:solidFill>
                  <a:schemeClr val="bg1">
                    <a:lumMod val="85000"/>
                  </a:schemeClr>
                </a:solidFill>
                <a:latin typeface="標楷體" panose="03000509000000000000" pitchFamily="65" charset="-120"/>
                <a:ea typeface="標楷體" panose="03000509000000000000" pitchFamily="65" charset="-120"/>
                <a:sym typeface="+mn-ea"/>
              </a:rPr>
              <a:t> 絕對不</a:t>
            </a:r>
            <a:endParaRPr lang="zh-CN" altLang="en-US" b="0" dirty="0">
              <a:solidFill>
                <a:schemeClr val="bg1">
                  <a:lumMod val="85000"/>
                </a:schemeClr>
              </a:solidFill>
              <a:latin typeface="標楷體" panose="03000509000000000000" pitchFamily="65" charset="-120"/>
              <a:ea typeface="標楷體" panose="03000509000000000000" pitchFamily="65" charset="-120"/>
              <a:sym typeface="+mn-ea"/>
            </a:endParaRPr>
          </a:p>
          <a:p>
            <a:pPr lvl="0" eaLnBrk="0" hangingPunct="0">
              <a:lnSpc>
                <a:spcPct val="150000"/>
              </a:lnSpc>
              <a:buClr>
                <a:srgbClr val="85FFE0"/>
              </a:buClr>
              <a:buSzPct val="120000"/>
              <a:buFont typeface="Times New Roman" panose="02020603050405020304" pitchFamily="18" charset="0"/>
            </a:pPr>
            <a:r>
              <a:rPr lang="zh-CN" altLang="en-US" b="0" dirty="0">
                <a:solidFill>
                  <a:schemeClr val="bg1">
                    <a:lumMod val="85000"/>
                  </a:schemeClr>
                </a:solidFill>
                <a:latin typeface="標楷體" panose="03000509000000000000" pitchFamily="65" charset="-120"/>
                <a:ea typeface="標楷體" panose="03000509000000000000" pitchFamily="65" charset="-120"/>
                <a:sym typeface="+mn-ea"/>
              </a:rPr>
              <a:t> 難。</a:t>
            </a:r>
            <a:endParaRPr lang="zh-CN" altLang="en-US" b="0" dirty="0">
              <a:solidFill>
                <a:schemeClr val="bg1">
                  <a:lumMod val="85000"/>
                </a:schemeClr>
              </a:solidFill>
              <a:latin typeface="標楷體" panose="03000509000000000000" pitchFamily="65" charset="-120"/>
              <a:ea typeface="標楷體" panose="03000509000000000000" pitchFamily="65" charset="-120"/>
              <a:sym typeface="+mn-ea"/>
            </a:endParaRPr>
          </a:p>
        </p:txBody>
      </p:sp>
      <p:sp>
        <p:nvSpPr>
          <p:cNvPr id="12290" name="Text Box 2"/>
          <p:cNvSpPr txBox="1"/>
          <p:nvPr/>
        </p:nvSpPr>
        <p:spPr>
          <a:xfrm>
            <a:off x="1120775" y="7566660"/>
            <a:ext cx="2755265" cy="518160"/>
          </a:xfrm>
          <a:prstGeom prst="rect">
            <a:avLst/>
          </a:prstGeom>
          <a:noFill/>
          <a:ln w="9525">
            <a:noFill/>
          </a:ln>
        </p:spPr>
        <p:txBody>
          <a:bodyPr wrap="square" anchor="t">
            <a:spAutoFit/>
          </a:bodyPr>
          <a:p>
            <a:pPr lvl="0" indent="0" eaLnBrk="0" hangingPunct="0"/>
            <a:r>
              <a:rPr lang="zh-CN" altLang="en-US" sz="2800" b="0" dirty="0">
                <a:solidFill>
                  <a:srgbClr val="D9D9D9"/>
                </a:solidFill>
                <a:latin typeface="標楷體" panose="03000509000000000000" pitchFamily="65" charset="-120"/>
                <a:ea typeface="標楷體" panose="03000509000000000000" pitchFamily="65" charset="-120"/>
              </a:rPr>
              <a:t>攝影者</a:t>
            </a:r>
            <a:r>
              <a:rPr lang="zh-CN" altLang="en-US" sz="2800" b="0" dirty="0">
                <a:solidFill>
                  <a:srgbClr val="D9D9D9"/>
                </a:solidFill>
                <a:latin typeface="標楷體" panose="03000509000000000000" pitchFamily="65" charset="-120"/>
                <a:ea typeface="標楷體" panose="03000509000000000000" pitchFamily="65" charset="-120"/>
                <a:sym typeface="Wingdings" panose="05000000000000000000" pitchFamily="2" charset="2"/>
              </a:rPr>
              <a:t>：劉玲妹</a:t>
            </a:r>
            <a:endParaRPr lang="zh-CN" altLang="en-US" sz="2800" b="0" dirty="0">
              <a:solidFill>
                <a:srgbClr val="D9D9D9"/>
              </a:solidFill>
              <a:latin typeface="標楷體" panose="03000509000000000000" pitchFamily="65" charset="-120"/>
              <a:ea typeface="標楷體" panose="03000509000000000000" pitchFamily="65" charset="-120"/>
              <a:sym typeface="Wingdings" panose="05000000000000000000" pitchFamily="2" charset="2"/>
            </a:endParaRPr>
          </a:p>
        </p:txBody>
      </p:sp>
      <p:pic>
        <p:nvPicPr>
          <p:cNvPr id="12292" name="圖片 3" descr="X:\圖像組\1-簡報\2022\9月\04-未處理\20220812-14_Msia_JB_馬來西亞分會副執行長郭濟航及團隊蒞臨新山關懷及交流\20220812_Msia_JB_KU_古來聯絡處會所_馬來西亞分會團隊蒞臨古來聯絡處會所指導\Photo\劉玲妹\final\20220812_JB_MaLaiXiYaFenHuiFuZhiXingZhangJiTuanDuiLiLingGuLaiLianLuoChu_LiuLingMei_F001.jpg20220812_JB_MaLaiXiYaFenHuiFuZhiXingZhangJiTuanDuiLiLingGuLaiLianLuoChu_LiuLingMei_F001"/>
          <p:cNvPicPr>
            <a:picLocks noChangeAspect="1"/>
          </p:cNvPicPr>
          <p:nvPr/>
        </p:nvPicPr>
        <p:blipFill>
          <a:blip r:embed="rId1"/>
          <a:srcRect/>
          <a:stretch>
            <a:fillRect/>
          </a:stretch>
        </p:blipFill>
        <p:spPr>
          <a:xfrm>
            <a:off x="1120775" y="2801620"/>
            <a:ext cx="6416675" cy="4813300"/>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289">
                                            <p:txEl>
                                              <p:charRg st="0" end="48"/>
                                            </p:txEl>
                                          </p:spTgt>
                                        </p:tgtEl>
                                        <p:attrNameLst>
                                          <p:attrName>style.visibility</p:attrName>
                                        </p:attrNameLst>
                                      </p:cBhvr>
                                      <p:to>
                                        <p:strVal val="visible"/>
                                      </p:to>
                                    </p:set>
                                    <p:anim calcmode="lin" valueType="num">
                                      <p:cBhvr additive="base">
                                        <p:cTn id="7" dur="500" fill="hold"/>
                                        <p:tgtEl>
                                          <p:spTgt spid="12289">
                                            <p:txEl>
                                              <p:charRg st="0" end="48"/>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89">
                                            <p:txEl>
                                              <p:charRg st="0" end="48"/>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289">
                                            <p:txEl>
                                              <p:charRg st="1" end="1"/>
                                            </p:txEl>
                                          </p:spTgt>
                                        </p:tgtEl>
                                        <p:attrNameLst>
                                          <p:attrName>style.visibility</p:attrName>
                                        </p:attrNameLst>
                                      </p:cBhvr>
                                      <p:to>
                                        <p:strVal val="visible"/>
                                      </p:to>
                                    </p:set>
                                    <p:anim calcmode="lin" valueType="num">
                                      <p:cBhvr additive="base">
                                        <p:cTn id="13" dur="500" fill="hold"/>
                                        <p:tgtEl>
                                          <p:spTgt spid="12289">
                                            <p:txEl>
                                              <p:char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289">
                                            <p:txEl>
                                              <p:char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2289">
                                            <p:txEl>
                                              <p:charRg st="2" end="2"/>
                                            </p:txEl>
                                          </p:spTgt>
                                        </p:tgtEl>
                                        <p:attrNameLst>
                                          <p:attrName>style.visibility</p:attrName>
                                        </p:attrNameLst>
                                      </p:cBhvr>
                                      <p:to>
                                        <p:strVal val="visible"/>
                                      </p:to>
                                    </p:set>
                                    <p:anim calcmode="lin" valueType="num">
                                      <p:cBhvr additive="base">
                                        <p:cTn id="19" dur="500" fill="hold"/>
                                        <p:tgtEl>
                                          <p:spTgt spid="12289">
                                            <p:txEl>
                                              <p:char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289">
                                            <p:txEl>
                                              <p:char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2289">
                                            <p:txEl>
                                              <p:charRg st="3" end="3"/>
                                            </p:txEl>
                                          </p:spTgt>
                                        </p:tgtEl>
                                        <p:attrNameLst>
                                          <p:attrName>style.visibility</p:attrName>
                                        </p:attrNameLst>
                                      </p:cBhvr>
                                      <p:to>
                                        <p:strVal val="visible"/>
                                      </p:to>
                                    </p:set>
                                    <p:anim calcmode="lin" valueType="num">
                                      <p:cBhvr additive="base">
                                        <p:cTn id="25" dur="500" fill="hold"/>
                                        <p:tgtEl>
                                          <p:spTgt spid="12289">
                                            <p:txEl>
                                              <p:char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289">
                                            <p:txEl>
                                              <p:char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89" name="Vertical Text Placeholder 4"/>
          <p:cNvSpPr>
            <a:spLocks noGrp="1"/>
          </p:cNvSpPr>
          <p:nvPr/>
        </p:nvSpPr>
        <p:spPr>
          <a:xfrm>
            <a:off x="1138873" y="25400"/>
            <a:ext cx="12524740" cy="7994650"/>
          </a:xfrm>
          <a:prstGeom prst="rect">
            <a:avLst/>
          </a:prstGeom>
          <a:noFill/>
          <a:ln w="9525">
            <a:noFill/>
          </a:ln>
        </p:spPr>
        <p:txBody>
          <a:bodyPr vert="eaVert" wrap="square" lIns="90170" tIns="46990" rIns="90170" bIns="46990" anchor="t">
            <a:spAutoFit/>
          </a:bodyPr>
          <a:p>
            <a:pPr marL="427355" lvl="0" indent="-427355" eaLnBrk="0" hangingPunct="0">
              <a:lnSpc>
                <a:spcPct val="150000"/>
              </a:lnSpc>
              <a:buClr>
                <a:srgbClr val="85FFE0"/>
              </a:buClr>
              <a:buSzPct val="120000"/>
              <a:buFont typeface="Times New Roman" panose="02020603050405020304" pitchFamily="18" charset="0"/>
              <a:buChar char="•"/>
            </a:pPr>
            <a:r>
              <a:rPr lang="zh-CN" altLang="en-US" b="0" dirty="0">
                <a:solidFill>
                  <a:schemeClr val="bg1">
                    <a:lumMod val="85000"/>
                  </a:schemeClr>
                </a:solidFill>
                <a:latin typeface="標楷體" panose="03000509000000000000" pitchFamily="65" charset="-120"/>
                <a:ea typeface="標楷體" panose="03000509000000000000" pitchFamily="65" charset="-120"/>
                <a:sym typeface="+mn-ea"/>
              </a:rPr>
              <a:t>時時把持住自己的身、語、意，沒有一個看不順眼，沒有一句惡言相向的，真、善、美推出去，與上人共善力量就大。」</a:t>
            </a:r>
            <a:r>
              <a:rPr lang="zh-CN" altLang="zh-CN" b="0" dirty="0">
                <a:solidFill>
                  <a:schemeClr val="bg1">
                    <a:lumMod val="85000"/>
                  </a:schemeClr>
                </a:solidFill>
                <a:latin typeface="標楷體" panose="03000509000000000000" pitchFamily="65" charset="-120"/>
                <a:ea typeface="標楷體" panose="03000509000000000000" pitchFamily="65" charset="-120"/>
                <a:sym typeface="+mn-ea"/>
              </a:rPr>
              <a:t>最後，郭師兄勉勵志工，把上人的法，落實在生活的每一天，</a:t>
            </a:r>
            <a:endParaRPr lang="zh-CN" altLang="en-US" b="0" dirty="0">
              <a:solidFill>
                <a:schemeClr val="bg1">
                  <a:lumMod val="85000"/>
                </a:schemeClr>
              </a:solidFill>
              <a:latin typeface="標楷體" panose="03000509000000000000" pitchFamily="65" charset="-120"/>
              <a:ea typeface="標楷體" panose="03000509000000000000" pitchFamily="65" charset="-12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289">
                                            <p:txEl>
                                              <p:charRg st="0" end="48"/>
                                            </p:txEl>
                                          </p:spTgt>
                                        </p:tgtEl>
                                        <p:attrNameLst>
                                          <p:attrName>style.visibility</p:attrName>
                                        </p:attrNameLst>
                                      </p:cBhvr>
                                      <p:to>
                                        <p:strVal val="visible"/>
                                      </p:to>
                                    </p:set>
                                    <p:anim calcmode="lin" valueType="num">
                                      <p:cBhvr additive="base">
                                        <p:cTn id="7" dur="500" fill="hold"/>
                                        <p:tgtEl>
                                          <p:spTgt spid="12289">
                                            <p:txEl>
                                              <p:charRg st="0" end="48"/>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89">
                                            <p:txEl>
                                              <p:charRg st="0" end="4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89" name="Vertical Text Placeholder 4"/>
          <p:cNvSpPr>
            <a:spLocks noGrp="1"/>
          </p:cNvSpPr>
          <p:nvPr/>
        </p:nvSpPr>
        <p:spPr>
          <a:xfrm>
            <a:off x="3882073" y="25400"/>
            <a:ext cx="9781540" cy="7994650"/>
          </a:xfrm>
          <a:prstGeom prst="rect">
            <a:avLst/>
          </a:prstGeom>
          <a:noFill/>
          <a:ln w="9525">
            <a:noFill/>
          </a:ln>
        </p:spPr>
        <p:txBody>
          <a:bodyPr vert="eaVert" wrap="square" lIns="90170" tIns="46990" rIns="90170" bIns="46990" anchor="t">
            <a:spAutoFit/>
          </a:bodyPr>
          <a:p>
            <a:pPr marL="427355" lvl="0" indent="-427355" eaLnBrk="0" hangingPunct="0">
              <a:lnSpc>
                <a:spcPct val="150000"/>
              </a:lnSpc>
              <a:buClr>
                <a:srgbClr val="85FFE0"/>
              </a:buClr>
              <a:buSzPct val="120000"/>
              <a:buFont typeface="Times New Roman" panose="02020603050405020304" pitchFamily="18" charset="0"/>
              <a:buChar char="•"/>
            </a:pPr>
            <a:r>
              <a:rPr lang="zh-CN" altLang="zh-CN" b="0" dirty="0">
                <a:solidFill>
                  <a:schemeClr val="bg1">
                    <a:lumMod val="85000"/>
                  </a:schemeClr>
                </a:solidFill>
                <a:latin typeface="標楷體" panose="03000509000000000000" pitchFamily="65" charset="-120"/>
                <a:ea typeface="標楷體" panose="03000509000000000000" pitchFamily="65" charset="-120"/>
                <a:sym typeface="+mn-ea"/>
              </a:rPr>
              <a:t>因為唯有法可以陪伴</a:t>
            </a:r>
            <a:endParaRPr lang="zh-CN" altLang="en-US" b="0" dirty="0">
              <a:solidFill>
                <a:schemeClr val="bg1">
                  <a:lumMod val="85000"/>
                </a:schemeClr>
              </a:solidFill>
              <a:latin typeface="標楷體" panose="03000509000000000000" pitchFamily="65" charset="-120"/>
              <a:ea typeface="標楷體" panose="03000509000000000000" pitchFamily="65" charset="-120"/>
              <a:sym typeface="+mn-ea"/>
            </a:endParaRPr>
          </a:p>
          <a:p>
            <a:pPr lvl="0" eaLnBrk="0" hangingPunct="0">
              <a:lnSpc>
                <a:spcPct val="150000"/>
              </a:lnSpc>
              <a:buClr>
                <a:srgbClr val="85FFE0"/>
              </a:buClr>
              <a:buSzPct val="120000"/>
              <a:buFont typeface="Times New Roman" panose="02020603050405020304" pitchFamily="18" charset="0"/>
            </a:pPr>
            <a:r>
              <a:rPr lang="zh-CN" altLang="zh-CN" b="0" dirty="0">
                <a:solidFill>
                  <a:schemeClr val="bg1">
                    <a:lumMod val="85000"/>
                  </a:schemeClr>
                </a:solidFill>
                <a:latin typeface="標楷體" panose="03000509000000000000" pitchFamily="65" charset="-120"/>
                <a:ea typeface="標楷體" panose="03000509000000000000" pitchFamily="65" charset="-120"/>
                <a:sym typeface="+mn-ea"/>
              </a:rPr>
              <a:t> 生生世世，要整體的</a:t>
            </a:r>
            <a:endParaRPr lang="zh-CN" altLang="zh-CN" b="0" dirty="0">
              <a:solidFill>
                <a:schemeClr val="bg1">
                  <a:lumMod val="85000"/>
                </a:schemeClr>
              </a:solidFill>
              <a:latin typeface="標楷體" panose="03000509000000000000" pitchFamily="65" charset="-120"/>
              <a:ea typeface="標楷體" panose="03000509000000000000" pitchFamily="65" charset="-120"/>
              <a:sym typeface="+mn-ea"/>
            </a:endParaRPr>
          </a:p>
          <a:p>
            <a:pPr lvl="0" eaLnBrk="0" hangingPunct="0">
              <a:lnSpc>
                <a:spcPct val="150000"/>
              </a:lnSpc>
              <a:buClr>
                <a:srgbClr val="85FFE0"/>
              </a:buClr>
              <a:buSzPct val="120000"/>
              <a:buFont typeface="Times New Roman" panose="02020603050405020304" pitchFamily="18" charset="0"/>
            </a:pPr>
            <a:r>
              <a:rPr lang="zh-CN" altLang="zh-CN" b="0" dirty="0">
                <a:solidFill>
                  <a:schemeClr val="bg1">
                    <a:lumMod val="85000"/>
                  </a:schemeClr>
                </a:solidFill>
                <a:latin typeface="標楷體" panose="03000509000000000000" pitchFamily="65" charset="-120"/>
                <a:ea typeface="標楷體" panose="03000509000000000000" pitchFamily="65" charset="-120"/>
                <a:sym typeface="+mn-ea"/>
              </a:rPr>
              <a:t>去深入了解上人的法脈，最好是每星期一及二  </a:t>
            </a:r>
            <a:endParaRPr lang="zh-CN" altLang="zh-CN" b="0" dirty="0">
              <a:solidFill>
                <a:schemeClr val="bg1">
                  <a:lumMod val="85000"/>
                </a:schemeClr>
              </a:solidFill>
              <a:latin typeface="標楷體" panose="03000509000000000000" pitchFamily="65" charset="-120"/>
              <a:ea typeface="標楷體" panose="03000509000000000000" pitchFamily="65" charset="-120"/>
              <a:sym typeface="+mn-ea"/>
            </a:endParaRPr>
          </a:p>
          <a:p>
            <a:pPr lvl="0" eaLnBrk="0" hangingPunct="0">
              <a:lnSpc>
                <a:spcPct val="150000"/>
              </a:lnSpc>
              <a:buClr>
                <a:srgbClr val="85FFE0"/>
              </a:buClr>
              <a:buSzPct val="120000"/>
              <a:buFont typeface="Times New Roman" panose="02020603050405020304" pitchFamily="18" charset="0"/>
            </a:pPr>
            <a:r>
              <a:rPr lang="zh-CN" altLang="zh-CN" b="0" dirty="0">
                <a:solidFill>
                  <a:schemeClr val="bg1">
                    <a:lumMod val="85000"/>
                  </a:schemeClr>
                </a:solidFill>
                <a:latin typeface="標楷體" panose="03000509000000000000" pitchFamily="65" charset="-120"/>
                <a:ea typeface="標楷體" panose="03000509000000000000" pitchFamily="65" charset="-120"/>
                <a:sym typeface="+mn-ea"/>
              </a:rPr>
              <a:t>的志工早會，利用半個小時的時間，好好聽上人出世的精神。</a:t>
            </a:r>
            <a:endParaRPr lang="zh-CN" altLang="zh-CN" b="0" dirty="0">
              <a:solidFill>
                <a:schemeClr val="bg1">
                  <a:lumMod val="85000"/>
                </a:schemeClr>
              </a:solidFill>
              <a:latin typeface="標楷體" panose="03000509000000000000" pitchFamily="65" charset="-120"/>
              <a:ea typeface="標楷體" panose="03000509000000000000" pitchFamily="65" charset="-12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289">
                                            <p:txEl>
                                              <p:charRg st="0" end="48"/>
                                            </p:txEl>
                                          </p:spTgt>
                                        </p:tgtEl>
                                        <p:attrNameLst>
                                          <p:attrName>style.visibility</p:attrName>
                                        </p:attrNameLst>
                                      </p:cBhvr>
                                      <p:to>
                                        <p:strVal val="visible"/>
                                      </p:to>
                                    </p:set>
                                    <p:anim calcmode="lin" valueType="num">
                                      <p:cBhvr additive="base">
                                        <p:cTn id="7" dur="500" fill="hold"/>
                                        <p:tgtEl>
                                          <p:spTgt spid="12289">
                                            <p:txEl>
                                              <p:charRg st="0" end="48"/>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89">
                                            <p:txEl>
                                              <p:charRg st="0" end="48"/>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289">
                                            <p:txEl>
                                              <p:charRg st="1" end="1"/>
                                            </p:txEl>
                                          </p:spTgt>
                                        </p:tgtEl>
                                        <p:attrNameLst>
                                          <p:attrName>style.visibility</p:attrName>
                                        </p:attrNameLst>
                                      </p:cBhvr>
                                      <p:to>
                                        <p:strVal val="visible"/>
                                      </p:to>
                                    </p:set>
                                    <p:anim calcmode="lin" valueType="num">
                                      <p:cBhvr additive="base">
                                        <p:cTn id="13" dur="500" fill="hold"/>
                                        <p:tgtEl>
                                          <p:spTgt spid="12289">
                                            <p:txEl>
                                              <p:char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289">
                                            <p:txEl>
                                              <p:char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2289">
                                            <p:txEl>
                                              <p:charRg st="2" end="2"/>
                                            </p:txEl>
                                          </p:spTgt>
                                        </p:tgtEl>
                                        <p:attrNameLst>
                                          <p:attrName>style.visibility</p:attrName>
                                        </p:attrNameLst>
                                      </p:cBhvr>
                                      <p:to>
                                        <p:strVal val="visible"/>
                                      </p:to>
                                    </p:set>
                                    <p:anim calcmode="lin" valueType="num">
                                      <p:cBhvr additive="base">
                                        <p:cTn id="19" dur="500" fill="hold"/>
                                        <p:tgtEl>
                                          <p:spTgt spid="12289">
                                            <p:txEl>
                                              <p:char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289">
                                            <p:txEl>
                                              <p:char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2289">
                                            <p:txEl>
                                              <p:charRg st="3" end="3"/>
                                            </p:txEl>
                                          </p:spTgt>
                                        </p:tgtEl>
                                        <p:attrNameLst>
                                          <p:attrName>style.visibility</p:attrName>
                                        </p:attrNameLst>
                                      </p:cBhvr>
                                      <p:to>
                                        <p:strVal val="visible"/>
                                      </p:to>
                                    </p:set>
                                    <p:anim calcmode="lin" valueType="num">
                                      <p:cBhvr additive="base">
                                        <p:cTn id="25" dur="500" fill="hold"/>
                                        <p:tgtEl>
                                          <p:spTgt spid="12289">
                                            <p:txEl>
                                              <p:char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289">
                                            <p:txEl>
                                              <p:char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89" name="Vertical Text Placeholder 4"/>
          <p:cNvSpPr>
            <a:spLocks noGrp="1"/>
          </p:cNvSpPr>
          <p:nvPr/>
        </p:nvSpPr>
        <p:spPr>
          <a:xfrm>
            <a:off x="1138873" y="-46355"/>
            <a:ext cx="12524740" cy="7994650"/>
          </a:xfrm>
          <a:prstGeom prst="rect">
            <a:avLst/>
          </a:prstGeom>
          <a:noFill/>
          <a:ln w="9525">
            <a:noFill/>
          </a:ln>
        </p:spPr>
        <p:txBody>
          <a:bodyPr vert="eaVert" wrap="square" lIns="90170" tIns="46990" rIns="90170" bIns="46990" anchor="t">
            <a:spAutoFit/>
          </a:bodyPr>
          <a:p>
            <a:pPr marL="427355" lvl="0" indent="-427355" eaLnBrk="0" hangingPunct="0">
              <a:lnSpc>
                <a:spcPct val="150000"/>
              </a:lnSpc>
              <a:buClr>
                <a:srgbClr val="85FFE0"/>
              </a:buClr>
              <a:buSzPct val="120000"/>
              <a:buFont typeface="Times New Roman" panose="02020603050405020304" pitchFamily="18" charset="0"/>
              <a:buChar char="•"/>
            </a:pPr>
            <a:r>
              <a:rPr lang="zh-CN" altLang="en-US" b="0" dirty="0">
                <a:solidFill>
                  <a:schemeClr val="bg1">
                    <a:lumMod val="85000"/>
                  </a:schemeClr>
                </a:solidFill>
                <a:latin typeface="標楷體" panose="03000509000000000000" pitchFamily="65" charset="-120"/>
                <a:ea typeface="標楷體" panose="03000509000000000000" pitchFamily="65" charset="-120"/>
                <a:sym typeface="+mn-ea"/>
              </a:rPr>
              <a:t>在活動結束前，新山支會負責人林秋廷（慈鋓，左四）代表贈送靜思月餅禮盒給古來聯絡處三位負責人杰麗香（慈侑）、劉金鳳（慈成</a:t>
            </a:r>
            <a:endParaRPr lang="zh-CN" altLang="en-US" b="0" dirty="0">
              <a:solidFill>
                <a:schemeClr val="bg1">
                  <a:lumMod val="85000"/>
                </a:schemeClr>
              </a:solidFill>
              <a:latin typeface="標楷體" panose="03000509000000000000" pitchFamily="65" charset="-120"/>
              <a:ea typeface="標楷體" panose="03000509000000000000" pitchFamily="65" charset="-120"/>
              <a:sym typeface="+mn-ea"/>
            </a:endParaRPr>
          </a:p>
          <a:p>
            <a:pPr lvl="0" eaLnBrk="0" hangingPunct="0">
              <a:lnSpc>
                <a:spcPct val="150000"/>
              </a:lnSpc>
              <a:buClr>
                <a:srgbClr val="85FFE0"/>
              </a:buClr>
              <a:buSzPct val="120000"/>
              <a:buFont typeface="Times New Roman" panose="02020603050405020304" pitchFamily="18" charset="0"/>
            </a:pPr>
            <a:r>
              <a:rPr lang="en-US" altLang="zh-CN" b="0" dirty="0">
                <a:solidFill>
                  <a:schemeClr val="bg1">
                    <a:lumMod val="85000"/>
                  </a:schemeClr>
                </a:solidFill>
                <a:latin typeface="標楷體" panose="03000509000000000000" pitchFamily="65" charset="-120"/>
                <a:ea typeface="標楷體" panose="03000509000000000000" pitchFamily="65" charset="-120"/>
                <a:sym typeface="+mn-ea"/>
              </a:rPr>
              <a:t> )</a:t>
            </a:r>
            <a:r>
              <a:rPr lang="zh-CN" altLang="en-US" b="0" dirty="0">
                <a:solidFill>
                  <a:schemeClr val="bg1">
                    <a:lumMod val="85000"/>
                  </a:schemeClr>
                </a:solidFill>
                <a:latin typeface="標楷體" panose="03000509000000000000" pitchFamily="65" charset="-120"/>
                <a:ea typeface="標楷體" panose="03000509000000000000" pitchFamily="65" charset="-120"/>
                <a:sym typeface="+mn-ea"/>
              </a:rPr>
              <a:t>及黃秀嬌</a:t>
            </a:r>
            <a:endParaRPr lang="zh-CN" altLang="en-US" b="0" dirty="0">
              <a:solidFill>
                <a:schemeClr val="bg1">
                  <a:lumMod val="85000"/>
                </a:schemeClr>
              </a:solidFill>
              <a:latin typeface="標楷體" panose="03000509000000000000" pitchFamily="65" charset="-120"/>
              <a:ea typeface="標楷體" panose="03000509000000000000" pitchFamily="65" charset="-120"/>
              <a:sym typeface="+mn-ea"/>
            </a:endParaRPr>
          </a:p>
          <a:p>
            <a:pPr lvl="0" eaLnBrk="0" hangingPunct="0">
              <a:lnSpc>
                <a:spcPct val="150000"/>
              </a:lnSpc>
              <a:buClr>
                <a:srgbClr val="85FFE0"/>
              </a:buClr>
              <a:buSzPct val="120000"/>
              <a:buFont typeface="Times New Roman" panose="02020603050405020304" pitchFamily="18" charset="0"/>
            </a:pPr>
            <a:r>
              <a:rPr lang="zh-CN" altLang="en-US" b="0" dirty="0">
                <a:solidFill>
                  <a:schemeClr val="bg1">
                    <a:lumMod val="85000"/>
                  </a:schemeClr>
                </a:solidFill>
                <a:latin typeface="標楷體" panose="03000509000000000000" pitchFamily="65" charset="-120"/>
                <a:ea typeface="標楷體" panose="03000509000000000000" pitchFamily="65" charset="-120"/>
                <a:sym typeface="+mn-ea"/>
              </a:rPr>
              <a:t>（</a:t>
            </a:r>
            <a:r>
              <a:rPr lang="en-US" altLang="zh-CN" b="0" dirty="0">
                <a:solidFill>
                  <a:schemeClr val="bg1">
                    <a:lumMod val="85000"/>
                  </a:schemeClr>
                </a:solidFill>
                <a:latin typeface="標楷體" panose="03000509000000000000" pitchFamily="65" charset="-120"/>
                <a:ea typeface="標楷體" panose="03000509000000000000" pitchFamily="65" charset="-120"/>
                <a:sym typeface="+mn-ea"/>
              </a:rPr>
              <a:t>慈楷)</a:t>
            </a:r>
            <a:r>
              <a:rPr lang="zh-CN" altLang="en-US" b="0" dirty="0">
                <a:solidFill>
                  <a:schemeClr val="bg1">
                    <a:lumMod val="85000"/>
                  </a:schemeClr>
                </a:solidFill>
                <a:latin typeface="標楷體" panose="03000509000000000000" pitchFamily="65" charset="-120"/>
                <a:ea typeface="標楷體" panose="03000509000000000000" pitchFamily="65" charset="-120"/>
                <a:sym typeface="+mn-ea"/>
              </a:rPr>
              <a:t>。</a:t>
            </a:r>
            <a:endParaRPr lang="zh-CN" altLang="en-US" b="0" dirty="0">
              <a:solidFill>
                <a:schemeClr val="bg1">
                  <a:lumMod val="85000"/>
                </a:schemeClr>
              </a:solidFill>
              <a:latin typeface="標楷體" panose="03000509000000000000" pitchFamily="65" charset="-120"/>
              <a:ea typeface="標楷體" panose="03000509000000000000" pitchFamily="65" charset="-120"/>
              <a:sym typeface="+mn-ea"/>
            </a:endParaRPr>
          </a:p>
        </p:txBody>
      </p:sp>
      <p:sp>
        <p:nvSpPr>
          <p:cNvPr id="12290" name="Text Box 2"/>
          <p:cNvSpPr txBox="1"/>
          <p:nvPr/>
        </p:nvSpPr>
        <p:spPr>
          <a:xfrm>
            <a:off x="1285240" y="7575550"/>
            <a:ext cx="2755265" cy="518160"/>
          </a:xfrm>
          <a:prstGeom prst="rect">
            <a:avLst/>
          </a:prstGeom>
          <a:noFill/>
          <a:ln w="9525">
            <a:noFill/>
          </a:ln>
        </p:spPr>
        <p:txBody>
          <a:bodyPr wrap="square" anchor="t">
            <a:spAutoFit/>
          </a:bodyPr>
          <a:p>
            <a:pPr lvl="0" indent="0" eaLnBrk="0" hangingPunct="0"/>
            <a:r>
              <a:rPr lang="zh-CN" altLang="en-US" sz="2800" b="0" dirty="0">
                <a:solidFill>
                  <a:srgbClr val="D9D9D9"/>
                </a:solidFill>
                <a:latin typeface="標楷體" panose="03000509000000000000" pitchFamily="65" charset="-120"/>
                <a:ea typeface="標楷體" panose="03000509000000000000" pitchFamily="65" charset="-120"/>
              </a:rPr>
              <a:t>攝影者</a:t>
            </a:r>
            <a:r>
              <a:rPr lang="zh-CN" altLang="en-US" sz="2800" b="0" dirty="0">
                <a:solidFill>
                  <a:srgbClr val="D9D9D9"/>
                </a:solidFill>
                <a:latin typeface="標楷體" panose="03000509000000000000" pitchFamily="65" charset="-120"/>
                <a:ea typeface="標楷體" panose="03000509000000000000" pitchFamily="65" charset="-120"/>
                <a:sym typeface="Wingdings" panose="05000000000000000000" pitchFamily="2" charset="2"/>
              </a:rPr>
              <a:t>：林麗美</a:t>
            </a:r>
            <a:endParaRPr lang="zh-CN" altLang="en-US" sz="2800" b="0" dirty="0">
              <a:solidFill>
                <a:srgbClr val="D9D9D9"/>
              </a:solidFill>
              <a:latin typeface="標楷體" panose="03000509000000000000" pitchFamily="65" charset="-120"/>
              <a:ea typeface="標楷體" panose="03000509000000000000" pitchFamily="65" charset="-120"/>
              <a:sym typeface="Wingdings" panose="05000000000000000000" pitchFamily="2" charset="2"/>
            </a:endParaRPr>
          </a:p>
        </p:txBody>
      </p:sp>
      <p:pic>
        <p:nvPicPr>
          <p:cNvPr id="12292" name="圖片 3" descr="X:\圖像組\1-簡報\2022\9月\04-未處理\20220812-14_Msia_JB_馬來西亞分會副執行長郭濟航及團隊蒞臨新山關懷及交流\20220812_Msia_JB_KU_古來聯絡處會所_馬來西亞分會團隊蒞臨古來聯絡處會所指導\Photo\劉玲妹\final\20220812_JB_MaLaiXiYaFenHuiFuZhiXingZhangJiTuanDuiLiLingGuLaiLianLuoChu_LinLiMei_F001.jpg20220812_JB_MaLaiXiYaFenHuiFuZhiXingZhangJiTuanDuiLiLingGuLaiLianLuoChu_LinLiMei_F001"/>
          <p:cNvPicPr>
            <a:picLocks noChangeAspect="1"/>
          </p:cNvPicPr>
          <p:nvPr/>
        </p:nvPicPr>
        <p:blipFill>
          <a:blip r:embed="rId1"/>
          <a:srcRect/>
          <a:stretch>
            <a:fillRect/>
          </a:stretch>
        </p:blipFill>
        <p:spPr>
          <a:xfrm>
            <a:off x="1119505" y="4375785"/>
            <a:ext cx="4266565" cy="3199765"/>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289">
                                            <p:txEl>
                                              <p:charRg st="0" end="48"/>
                                            </p:txEl>
                                          </p:spTgt>
                                        </p:tgtEl>
                                        <p:attrNameLst>
                                          <p:attrName>style.visibility</p:attrName>
                                        </p:attrNameLst>
                                      </p:cBhvr>
                                      <p:to>
                                        <p:strVal val="visible"/>
                                      </p:to>
                                    </p:set>
                                    <p:anim calcmode="lin" valueType="num">
                                      <p:cBhvr additive="base">
                                        <p:cTn id="7" dur="500" fill="hold"/>
                                        <p:tgtEl>
                                          <p:spTgt spid="12289">
                                            <p:txEl>
                                              <p:charRg st="0" end="48"/>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89">
                                            <p:txEl>
                                              <p:charRg st="0" end="48"/>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289">
                                            <p:txEl>
                                              <p:charRg st="1" end="1"/>
                                            </p:txEl>
                                          </p:spTgt>
                                        </p:tgtEl>
                                        <p:attrNameLst>
                                          <p:attrName>style.visibility</p:attrName>
                                        </p:attrNameLst>
                                      </p:cBhvr>
                                      <p:to>
                                        <p:strVal val="visible"/>
                                      </p:to>
                                    </p:set>
                                    <p:anim calcmode="lin" valueType="num">
                                      <p:cBhvr additive="base">
                                        <p:cTn id="13" dur="500" fill="hold"/>
                                        <p:tgtEl>
                                          <p:spTgt spid="12289">
                                            <p:txEl>
                                              <p:char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289">
                                            <p:txEl>
                                              <p:char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9393" name="TextBox 2"/>
          <p:cNvSpPr txBox="1"/>
          <p:nvPr/>
        </p:nvSpPr>
        <p:spPr>
          <a:xfrm>
            <a:off x="1127125" y="150813"/>
            <a:ext cx="11979275" cy="8078787"/>
          </a:xfrm>
          <a:prstGeom prst="rect">
            <a:avLst/>
          </a:prstGeom>
          <a:noFill/>
          <a:ln w="9525">
            <a:noFill/>
          </a:ln>
        </p:spPr>
        <p:txBody>
          <a:bodyPr vert="eaVert" anchor="t">
            <a:spAutoFit/>
          </a:bodyPr>
          <a:p>
            <a:pPr lvl="0" indent="0">
              <a:lnSpc>
                <a:spcPct val="120000"/>
              </a:lnSpc>
              <a:buFont typeface="Arial" panose="020B0604020202020204" pitchFamily="34" charset="0"/>
              <a:buNone/>
            </a:pPr>
            <a:br>
              <a:rPr lang="zh-TW" altLang="en-US" b="0" dirty="0">
                <a:solidFill>
                  <a:srgbClr val="95EFA2"/>
                </a:solidFill>
                <a:latin typeface="標楷體" panose="03000509000000000000" pitchFamily="65" charset="-120"/>
                <a:ea typeface="標楷體" panose="03000509000000000000" pitchFamily="65" charset="-120"/>
              </a:rPr>
            </a:br>
            <a:r>
              <a:rPr lang="zh-TW" altLang="en-US" b="0" dirty="0">
                <a:solidFill>
                  <a:srgbClr val="85FFE0"/>
                </a:solidFill>
                <a:latin typeface="標楷體" panose="03000509000000000000" pitchFamily="65" charset="-120"/>
                <a:ea typeface="標楷體" panose="03000509000000000000" pitchFamily="65" charset="-120"/>
              </a:rPr>
              <a:t>恭祝 上人</a:t>
            </a:r>
            <a:br>
              <a:rPr lang="en-US" altLang="zh-CN" b="0" dirty="0">
                <a:solidFill>
                  <a:srgbClr val="85FFE0"/>
                </a:solidFill>
                <a:latin typeface="標楷體" panose="03000509000000000000" pitchFamily="65" charset="-120"/>
                <a:ea typeface="標楷體" panose="03000509000000000000" pitchFamily="65" charset="-120"/>
              </a:rPr>
            </a:br>
            <a:r>
              <a:rPr lang="zh-TW" altLang="en-US" b="0" dirty="0">
                <a:solidFill>
                  <a:srgbClr val="85FFE0"/>
                </a:solidFill>
                <a:latin typeface="標楷體" panose="03000509000000000000" pitchFamily="65" charset="-120"/>
                <a:ea typeface="標楷體" panose="03000509000000000000" pitchFamily="65" charset="-120"/>
              </a:rPr>
              <a:t>    </a:t>
            </a:r>
            <a:br>
              <a:rPr lang="zh-TW" altLang="en-US" b="0" dirty="0">
                <a:solidFill>
                  <a:srgbClr val="85FFE0"/>
                </a:solidFill>
                <a:latin typeface="標楷體" panose="03000509000000000000" pitchFamily="65" charset="-120"/>
                <a:ea typeface="標楷體" panose="03000509000000000000" pitchFamily="65" charset="-120"/>
              </a:rPr>
            </a:br>
            <a:r>
              <a:rPr lang="zh-TW" altLang="en-US" b="0" dirty="0">
                <a:solidFill>
                  <a:srgbClr val="85FFE0"/>
                </a:solidFill>
                <a:latin typeface="標楷體" panose="03000509000000000000" pitchFamily="65" charset="-120"/>
                <a:ea typeface="標楷體" panose="03000509000000000000" pitchFamily="65" charset="-120"/>
              </a:rPr>
              <a:t>   法體安康</a:t>
            </a:r>
            <a:br>
              <a:rPr lang="zh-TW" altLang="en-US" b="0" dirty="0">
                <a:solidFill>
                  <a:srgbClr val="85FFE0"/>
                </a:solidFill>
                <a:latin typeface="標楷體" panose="03000509000000000000" pitchFamily="65" charset="-120"/>
                <a:ea typeface="標楷體" panose="03000509000000000000" pitchFamily="65" charset="-120"/>
              </a:rPr>
            </a:br>
            <a:r>
              <a:rPr lang="zh-TW" altLang="en-US" b="0" dirty="0">
                <a:solidFill>
                  <a:srgbClr val="85FFE0"/>
                </a:solidFill>
                <a:latin typeface="標楷體" panose="03000509000000000000" pitchFamily="65" charset="-120"/>
                <a:ea typeface="標楷體" panose="03000509000000000000" pitchFamily="65" charset="-120"/>
              </a:rPr>
              <a:t>   常住世間</a:t>
            </a:r>
            <a:br>
              <a:rPr lang="zh-TW" altLang="en-US" b="0" dirty="0">
                <a:solidFill>
                  <a:srgbClr val="85FFE0"/>
                </a:solidFill>
                <a:latin typeface="標楷體" panose="03000509000000000000" pitchFamily="65" charset="-120"/>
                <a:ea typeface="標楷體" panose="03000509000000000000" pitchFamily="65" charset="-120"/>
              </a:rPr>
            </a:br>
            <a:r>
              <a:rPr lang="zh-TW" altLang="en-US" b="0" dirty="0">
                <a:solidFill>
                  <a:srgbClr val="85FFE0"/>
                </a:solidFill>
                <a:latin typeface="標楷體" panose="03000509000000000000" pitchFamily="65" charset="-120"/>
                <a:ea typeface="標楷體" panose="03000509000000000000" pitchFamily="65" charset="-120"/>
              </a:rPr>
              <a:t>   法輪常轉</a:t>
            </a:r>
            <a:br>
              <a:rPr lang="zh-TW" altLang="en-US" b="0" dirty="0">
                <a:solidFill>
                  <a:srgbClr val="85FFE0"/>
                </a:solidFill>
                <a:latin typeface="標楷體" panose="03000509000000000000" pitchFamily="65" charset="-120"/>
                <a:ea typeface="標楷體" panose="03000509000000000000" pitchFamily="65" charset="-120"/>
              </a:rPr>
            </a:br>
            <a:r>
              <a:rPr lang="zh-TW" altLang="en-US" b="0" dirty="0">
                <a:solidFill>
                  <a:srgbClr val="85FFE0"/>
                </a:solidFill>
                <a:latin typeface="標楷體" panose="03000509000000000000" pitchFamily="65" charset="-120"/>
                <a:ea typeface="標楷體" panose="03000509000000000000" pitchFamily="65" charset="-120"/>
              </a:rPr>
              <a:t>      </a:t>
            </a:r>
            <a:endParaRPr lang="en-US" altLang="zh-CN" sz="5400" b="0" dirty="0">
              <a:solidFill>
                <a:srgbClr val="85FFE0"/>
              </a:solidFill>
              <a:latin typeface="標楷體" panose="03000509000000000000" pitchFamily="65" charset="-120"/>
              <a:ea typeface="標楷體" panose="03000509000000000000" pitchFamily="65" charset="-120"/>
            </a:endParaRPr>
          </a:p>
          <a:p>
            <a:pPr lvl="0" indent="0">
              <a:buClr>
                <a:srgbClr val="66FF33"/>
              </a:buClr>
              <a:buFont typeface="Arial" panose="020B0604020202020204" pitchFamily="34" charset="0"/>
              <a:buNone/>
            </a:pPr>
            <a:r>
              <a:rPr lang="zh-TW" altLang="en-US" sz="5400" b="0" dirty="0">
                <a:solidFill>
                  <a:srgbClr val="85FFE0"/>
                </a:solidFill>
                <a:latin typeface="標楷體" panose="03000509000000000000" pitchFamily="65" charset="-120"/>
                <a:ea typeface="標楷體" panose="03000509000000000000" pitchFamily="65" charset="-120"/>
              </a:rPr>
              <a:t>        馬來西亞分會</a:t>
            </a:r>
            <a:endParaRPr lang="zh-TW" altLang="en-US" sz="5400" b="0" dirty="0">
              <a:solidFill>
                <a:srgbClr val="85FFE0"/>
              </a:solidFill>
              <a:latin typeface="標楷體" panose="03000509000000000000" pitchFamily="65" charset="-120"/>
              <a:ea typeface="標楷體" panose="03000509000000000000" pitchFamily="65" charset="-120"/>
            </a:endParaRPr>
          </a:p>
          <a:p>
            <a:pPr lvl="0" indent="0">
              <a:buClr>
                <a:srgbClr val="66FF33"/>
              </a:buClr>
              <a:buFont typeface="Arial" panose="020B0604020202020204" pitchFamily="34" charset="0"/>
              <a:buNone/>
            </a:pPr>
            <a:r>
              <a:rPr lang="zh-TW" altLang="en-US" sz="5400" b="0" dirty="0">
                <a:solidFill>
                  <a:srgbClr val="85FFE0"/>
                </a:solidFill>
                <a:latin typeface="標楷體" panose="03000509000000000000" pitchFamily="65" charset="-120"/>
                <a:ea typeface="標楷體" panose="03000509000000000000" pitchFamily="65" charset="-120"/>
              </a:rPr>
              <a:t>        新山支會</a:t>
            </a:r>
            <a:endParaRPr lang="zh-TW" altLang="en-US" sz="5400" b="0" dirty="0">
              <a:solidFill>
                <a:srgbClr val="85FFE0"/>
              </a:solidFill>
              <a:latin typeface="標楷體" panose="03000509000000000000" pitchFamily="65" charset="-120"/>
              <a:ea typeface="標楷體" panose="03000509000000000000" pitchFamily="65" charset="-120"/>
            </a:endParaRPr>
          </a:p>
          <a:p>
            <a:pPr lvl="0" indent="0">
              <a:buClr>
                <a:srgbClr val="66FF33"/>
              </a:buClr>
              <a:buFont typeface="Arial" panose="020B0604020202020204" pitchFamily="34" charset="0"/>
              <a:buNone/>
            </a:pPr>
            <a:r>
              <a:rPr lang="zh-TW" altLang="en-US" sz="5400" b="0" dirty="0">
                <a:solidFill>
                  <a:srgbClr val="85FFE0"/>
                </a:solidFill>
                <a:latin typeface="標楷體" panose="03000509000000000000" pitchFamily="65" charset="-120"/>
                <a:ea typeface="標楷體" panose="03000509000000000000" pitchFamily="65" charset="-120"/>
              </a:rPr>
              <a:t>　　　　負責人林慈鋓</a:t>
            </a:r>
            <a:endParaRPr lang="zh-TW" altLang="en-US" sz="5400" b="0" dirty="0">
              <a:solidFill>
                <a:srgbClr val="85FFE0"/>
              </a:solidFill>
              <a:latin typeface="標楷體" panose="03000509000000000000" pitchFamily="65" charset="-120"/>
              <a:ea typeface="標楷體" panose="03000509000000000000" pitchFamily="65" charset="-120"/>
            </a:endParaRPr>
          </a:p>
          <a:p>
            <a:pPr lvl="0" indent="0">
              <a:buClr>
                <a:srgbClr val="66FF33"/>
              </a:buClr>
              <a:buFont typeface="Arial" panose="020B0604020202020204" pitchFamily="34" charset="0"/>
              <a:buNone/>
            </a:pPr>
            <a:r>
              <a:rPr lang="zh-TW" altLang="en-US" sz="5400" b="0" dirty="0">
                <a:solidFill>
                  <a:srgbClr val="85FFE0"/>
                </a:solidFill>
                <a:latin typeface="標楷體" panose="03000509000000000000" pitchFamily="65" charset="-120"/>
                <a:ea typeface="標楷體" panose="03000509000000000000" pitchFamily="65" charset="-120"/>
              </a:rPr>
              <a:t>        暨全體靜思弟子                          </a:t>
            </a:r>
            <a:endParaRPr lang="zh-TW" altLang="en-US" sz="5400" b="0" dirty="0">
              <a:solidFill>
                <a:srgbClr val="85FFE0"/>
              </a:solidFill>
              <a:latin typeface="標楷體" panose="03000509000000000000" pitchFamily="65" charset="-120"/>
              <a:ea typeface="標楷體" panose="03000509000000000000" pitchFamily="65" charset="-120"/>
            </a:endParaRPr>
          </a:p>
          <a:p>
            <a:pPr lvl="0" indent="0">
              <a:buClr>
                <a:srgbClr val="66FF33"/>
              </a:buClr>
              <a:buFont typeface="Arial" panose="020B0604020202020204" pitchFamily="34" charset="0"/>
              <a:buNone/>
            </a:pPr>
            <a:r>
              <a:rPr lang="zh-TW" altLang="en-US" sz="5400" b="0" dirty="0">
                <a:solidFill>
                  <a:srgbClr val="85FFE0"/>
                </a:solidFill>
                <a:latin typeface="標楷體" panose="03000509000000000000" pitchFamily="65" charset="-120"/>
                <a:ea typeface="標楷體" panose="03000509000000000000" pitchFamily="65" charset="-120"/>
              </a:rPr>
              <a:t>              恭敬頂禮</a:t>
            </a:r>
            <a:endParaRPr lang="en-MY" altLang="en-US" b="0" dirty="0">
              <a:solidFill>
                <a:srgbClr val="85FFE0"/>
              </a:solidFill>
              <a:latin typeface="標楷體" panose="03000509000000000000" pitchFamily="65" charset="-120"/>
              <a:ea typeface="標楷體" panose="03000509000000000000" pitchFamily="65" charset="-120"/>
            </a:endParaRPr>
          </a:p>
        </p:txBody>
      </p:sp>
    </p:spTree>
  </p:cSld>
  <p:clrMapOvr>
    <a:masterClrMapping/>
  </p:clrMapOvr>
  <p:transition spd="slow">
    <p:split orient="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89" name="Vertical Text Placeholder 4"/>
          <p:cNvSpPr>
            <a:spLocks noGrp="1"/>
          </p:cNvSpPr>
          <p:nvPr/>
        </p:nvSpPr>
        <p:spPr>
          <a:xfrm>
            <a:off x="6932295" y="116205"/>
            <a:ext cx="7038340" cy="8084820"/>
          </a:xfrm>
          <a:prstGeom prst="rect">
            <a:avLst/>
          </a:prstGeom>
          <a:noFill/>
          <a:ln w="9525">
            <a:noFill/>
          </a:ln>
        </p:spPr>
        <p:txBody>
          <a:bodyPr vert="eaVert" wrap="square" lIns="90170" tIns="46990" rIns="90170" bIns="46990" anchor="t">
            <a:spAutoFit/>
          </a:bodyPr>
          <a:p>
            <a:pPr marL="427355" lvl="0" indent="-427355" eaLnBrk="0" hangingPunct="0">
              <a:lnSpc>
                <a:spcPct val="150000"/>
              </a:lnSpc>
              <a:buClr>
                <a:srgbClr val="85FFE0"/>
              </a:buClr>
              <a:buSzPct val="120000"/>
              <a:buFont typeface="Times New Roman" panose="02020603050405020304" pitchFamily="18" charset="0"/>
              <a:buChar char="•"/>
            </a:pPr>
            <a:r>
              <a:rPr lang="zh-CN" altLang="en-US" b="0" dirty="0">
                <a:solidFill>
                  <a:schemeClr val="bg1">
                    <a:lumMod val="85000"/>
                  </a:schemeClr>
                </a:solidFill>
                <a:latin typeface="標楷體" panose="03000509000000000000" pitchFamily="65" charset="-120"/>
                <a:ea typeface="標楷體" panose="03000509000000000000" pitchFamily="65" charset="-120"/>
                <a:sym typeface="+mn-ea"/>
              </a:rPr>
              <a:t>馬來西亞分會副執行長郭濟航師兄帶領團隊與當天出席的三十位古來聯絡處志工合</a:t>
            </a:r>
            <a:endParaRPr lang="zh-CN" altLang="en-US" b="0" dirty="0">
              <a:solidFill>
                <a:schemeClr val="bg1">
                  <a:lumMod val="85000"/>
                </a:schemeClr>
              </a:solidFill>
              <a:latin typeface="標楷體" panose="03000509000000000000" pitchFamily="65" charset="-120"/>
              <a:ea typeface="標楷體" panose="03000509000000000000" pitchFamily="65" charset="-120"/>
              <a:sym typeface="+mn-ea"/>
            </a:endParaRPr>
          </a:p>
          <a:p>
            <a:pPr lvl="0" eaLnBrk="0" hangingPunct="0">
              <a:lnSpc>
                <a:spcPct val="150000"/>
              </a:lnSpc>
              <a:buClr>
                <a:srgbClr val="85FFE0"/>
              </a:buClr>
              <a:buSzPct val="120000"/>
              <a:buFont typeface="Times New Roman" panose="02020603050405020304" pitchFamily="18" charset="0"/>
            </a:pPr>
            <a:r>
              <a:rPr lang="zh-CN" altLang="en-US" b="0" dirty="0">
                <a:solidFill>
                  <a:schemeClr val="bg1">
                    <a:lumMod val="85000"/>
                  </a:schemeClr>
                </a:solidFill>
                <a:latin typeface="標楷體" panose="03000509000000000000" pitchFamily="65" charset="-120"/>
                <a:ea typeface="標楷體" panose="03000509000000000000" pitchFamily="65" charset="-120"/>
                <a:sym typeface="+mn-ea"/>
              </a:rPr>
              <a:t> 照。</a:t>
            </a:r>
            <a:endParaRPr lang="zh-CN" altLang="en-US" b="0" dirty="0">
              <a:solidFill>
                <a:schemeClr val="bg1">
                  <a:lumMod val="85000"/>
                </a:schemeClr>
              </a:solidFill>
              <a:latin typeface="標楷體" panose="03000509000000000000" pitchFamily="65" charset="-120"/>
              <a:ea typeface="標楷體" panose="03000509000000000000" pitchFamily="65" charset="-120"/>
              <a:sym typeface="+mn-ea"/>
            </a:endParaRPr>
          </a:p>
        </p:txBody>
      </p:sp>
      <p:pic>
        <p:nvPicPr>
          <p:cNvPr id="3" name="圖片 2" descr="X:\圖像組\1-簡報\2022\9月\04-未處理\20220812-14_Msia_JB_馬來西亞分會副執行長郭濟航及團隊蒞臨新山關懷及交流\20220812_Msia_JB_KU_古來聯絡處會所_馬來西亞分會團隊蒞臨古來聯絡處會所指導\Photo\江苡裴\final\20220812_JB_MaLaiXiYaFenHuiFuZhiXingZhangJiTuanDuiLiLingGuLaiLianLuoChu_JiangYiPei_F001.JPG20220812_JB_MaLaiXiYaFenHuiFuZhiXingZhangJiTuanDuiLiLingGuLaiLianLuoChu_JiangYiPei_F001"/>
          <p:cNvPicPr>
            <a:picLocks noChangeAspect="1"/>
          </p:cNvPicPr>
          <p:nvPr/>
        </p:nvPicPr>
        <p:blipFill>
          <a:blip r:embed="rId1"/>
          <a:srcRect/>
          <a:stretch>
            <a:fillRect/>
          </a:stretch>
        </p:blipFill>
        <p:spPr>
          <a:xfrm>
            <a:off x="1133475" y="2356485"/>
            <a:ext cx="6911975" cy="5184775"/>
          </a:xfrm>
          <a:prstGeom prst="rect">
            <a:avLst/>
          </a:prstGeom>
          <a:solidFill>
            <a:schemeClr val="lt1"/>
          </a:solidFill>
        </p:spPr>
      </p:pic>
      <p:sp>
        <p:nvSpPr>
          <p:cNvPr id="12290" name="Text Box 2"/>
          <p:cNvSpPr txBox="1"/>
          <p:nvPr/>
        </p:nvSpPr>
        <p:spPr>
          <a:xfrm>
            <a:off x="1461135" y="7541260"/>
            <a:ext cx="2877185" cy="518160"/>
          </a:xfrm>
          <a:prstGeom prst="rect">
            <a:avLst/>
          </a:prstGeom>
          <a:noFill/>
          <a:ln w="9525">
            <a:noFill/>
          </a:ln>
        </p:spPr>
        <p:txBody>
          <a:bodyPr wrap="square" anchor="t">
            <a:spAutoFit/>
          </a:bodyPr>
          <a:p>
            <a:pPr lvl="0" indent="0" eaLnBrk="0" hangingPunct="0"/>
            <a:r>
              <a:rPr lang="zh-CN" altLang="en-US" sz="2800" b="0" dirty="0">
                <a:solidFill>
                  <a:srgbClr val="D9D9D9"/>
                </a:solidFill>
                <a:latin typeface="標楷體" panose="03000509000000000000" pitchFamily="65" charset="-120"/>
                <a:ea typeface="標楷體" panose="03000509000000000000" pitchFamily="65" charset="-120"/>
              </a:rPr>
              <a:t>攝影者</a:t>
            </a:r>
            <a:r>
              <a:rPr lang="zh-CN" altLang="en-US" sz="2800" b="0" dirty="0">
                <a:solidFill>
                  <a:srgbClr val="D9D9D9"/>
                </a:solidFill>
                <a:latin typeface="標楷體" panose="03000509000000000000" pitchFamily="65" charset="-120"/>
                <a:ea typeface="標楷體" panose="03000509000000000000" pitchFamily="65" charset="-120"/>
                <a:sym typeface="Wingdings" panose="05000000000000000000" pitchFamily="2" charset="2"/>
              </a:rPr>
              <a:t>：江苡裴</a:t>
            </a:r>
            <a:endParaRPr lang="zh-CN" altLang="en-US" sz="2800" b="0" dirty="0">
              <a:solidFill>
                <a:srgbClr val="D9D9D9"/>
              </a:solidFill>
              <a:latin typeface="標楷體" panose="03000509000000000000" pitchFamily="65" charset="-120"/>
              <a:ea typeface="標楷體" panose="03000509000000000000" pitchFamily="65" charset="-120"/>
              <a:sym typeface="Wingdings" panose="05000000000000000000" pitchFamily="2" charset="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289">
                                            <p:txEl>
                                              <p:charRg st="0" end="48"/>
                                            </p:txEl>
                                          </p:spTgt>
                                        </p:tgtEl>
                                        <p:attrNameLst>
                                          <p:attrName>style.visibility</p:attrName>
                                        </p:attrNameLst>
                                      </p:cBhvr>
                                      <p:to>
                                        <p:strVal val="visible"/>
                                      </p:to>
                                    </p:set>
                                    <p:anim calcmode="lin" valueType="num">
                                      <p:cBhvr>
                                        <p:cTn id="7" dur="500" fill="hold"/>
                                        <p:tgtEl>
                                          <p:spTgt spid="12289">
                                            <p:txEl>
                                              <p:charRg st="0" end="48"/>
                                            </p:txEl>
                                          </p:spTgt>
                                        </p:tgtEl>
                                        <p:attrNameLst>
                                          <p:attrName>ppt_x</p:attrName>
                                        </p:attrNameLst>
                                      </p:cBhvr>
                                      <p:tavLst>
                                        <p:tav tm="0">
                                          <p:val>
                                            <p:strVal val="#ppt_x"/>
                                          </p:val>
                                        </p:tav>
                                        <p:tav tm="100000">
                                          <p:val>
                                            <p:strVal val="#ppt_x"/>
                                          </p:val>
                                        </p:tav>
                                      </p:tavLst>
                                    </p:anim>
                                    <p:anim calcmode="lin" valueType="num">
                                      <p:cBhvr>
                                        <p:cTn id="8" dur="500" fill="hold"/>
                                        <p:tgtEl>
                                          <p:spTgt spid="12289">
                                            <p:txEl>
                                              <p:charRg st="0" end="48"/>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289">
                                            <p:txEl>
                                              <p:charRg st="2" end="2"/>
                                            </p:txEl>
                                          </p:spTgt>
                                        </p:tgtEl>
                                        <p:attrNameLst>
                                          <p:attrName>style.visibility</p:attrName>
                                        </p:attrNameLst>
                                      </p:cBhvr>
                                      <p:to>
                                        <p:strVal val="visible"/>
                                      </p:to>
                                    </p:set>
                                    <p:anim calcmode="lin" valueType="num">
                                      <p:cBhvr>
                                        <p:cTn id="13" dur="500" fill="hold"/>
                                        <p:tgtEl>
                                          <p:spTgt spid="12289">
                                            <p:txEl>
                                              <p:charRg st="2" end="2"/>
                                            </p:txEl>
                                          </p:spTgt>
                                        </p:tgtEl>
                                        <p:attrNameLst>
                                          <p:attrName>ppt_x</p:attrName>
                                        </p:attrNameLst>
                                      </p:cBhvr>
                                      <p:tavLst>
                                        <p:tav tm="0">
                                          <p:val>
                                            <p:strVal val="#ppt_x"/>
                                          </p:val>
                                        </p:tav>
                                        <p:tav tm="100000">
                                          <p:val>
                                            <p:strVal val="#ppt_x"/>
                                          </p:val>
                                        </p:tav>
                                      </p:tavLst>
                                    </p:anim>
                                    <p:anim calcmode="lin" valueType="num">
                                      <p:cBhvr>
                                        <p:cTn id="14" dur="500" fill="hold"/>
                                        <p:tgtEl>
                                          <p:spTgt spid="12289">
                                            <p:txEl>
                                              <p:char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Vertical Text Placeholder 4"/>
          <p:cNvSpPr>
            <a:spLocks noGrp="1"/>
          </p:cNvSpPr>
          <p:nvPr/>
        </p:nvSpPr>
        <p:spPr>
          <a:xfrm>
            <a:off x="1138873" y="-49530"/>
            <a:ext cx="12524740" cy="7994650"/>
          </a:xfrm>
          <a:prstGeom prst="rect">
            <a:avLst/>
          </a:prstGeom>
          <a:noFill/>
          <a:ln w="9525">
            <a:noFill/>
          </a:ln>
        </p:spPr>
        <p:txBody>
          <a:bodyPr vert="eaVert" wrap="square" lIns="90170" tIns="46990" rIns="90170" bIns="46990" anchor="t">
            <a:spAutoFit/>
          </a:bodyPr>
          <a:p>
            <a:pPr marL="427355" lvl="0" indent="-427355" eaLnBrk="0" hangingPunct="0">
              <a:lnSpc>
                <a:spcPct val="150000"/>
              </a:lnSpc>
              <a:buClr>
                <a:srgbClr val="85FFE0"/>
              </a:buClr>
              <a:buSzPct val="120000"/>
              <a:buFont typeface="Times New Roman" panose="02020603050405020304" pitchFamily="18" charset="0"/>
              <a:buChar char="•"/>
            </a:pPr>
            <a:r>
              <a:rPr lang="zh-CN" altLang="en-US" b="0" dirty="0">
                <a:solidFill>
                  <a:schemeClr val="bg1">
                    <a:lumMod val="85000"/>
                  </a:schemeClr>
                </a:solidFill>
                <a:latin typeface="標楷體" panose="03000509000000000000" pitchFamily="65" charset="-120"/>
                <a:ea typeface="標楷體" panose="03000509000000000000" pitchFamily="65" charset="-120"/>
                <a:sym typeface="+mn-ea"/>
              </a:rPr>
              <a:t>林麗美師姊分享，承擔是修行、自我成長的開始，也是走入人群造福的好機會，因此承擔</a:t>
            </a:r>
            <a:endParaRPr lang="zh-CN" altLang="en-US" b="0" dirty="0">
              <a:solidFill>
                <a:schemeClr val="bg1">
                  <a:lumMod val="85000"/>
                </a:schemeClr>
              </a:solidFill>
              <a:latin typeface="標楷體" panose="03000509000000000000" pitchFamily="65" charset="-120"/>
              <a:ea typeface="標楷體" panose="03000509000000000000" pitchFamily="65" charset="-120"/>
              <a:sym typeface="+mn-ea"/>
            </a:endParaRPr>
          </a:p>
          <a:p>
            <a:pPr lvl="0" eaLnBrk="0" hangingPunct="0">
              <a:lnSpc>
                <a:spcPct val="150000"/>
              </a:lnSpc>
              <a:buClr>
                <a:srgbClr val="85FFE0"/>
              </a:buClr>
              <a:buSzPct val="120000"/>
              <a:buFont typeface="Times New Roman" panose="02020603050405020304" pitchFamily="18" charset="0"/>
            </a:pPr>
            <a:r>
              <a:rPr lang="zh-CN" altLang="en-US" b="0" dirty="0">
                <a:solidFill>
                  <a:schemeClr val="bg1">
                    <a:lumMod val="85000"/>
                  </a:schemeClr>
                </a:solidFill>
                <a:latin typeface="標楷體" panose="03000509000000000000" pitchFamily="65" charset="-120"/>
                <a:ea typeface="標楷體" panose="03000509000000000000" pitchFamily="65" charset="-120"/>
                <a:sym typeface="+mn-ea"/>
              </a:rPr>
              <a:t> 與配合</a:t>
            </a:r>
            <a:endParaRPr lang="zh-CN" altLang="en-US" b="0" dirty="0">
              <a:solidFill>
                <a:schemeClr val="bg1">
                  <a:lumMod val="85000"/>
                </a:schemeClr>
              </a:solidFill>
              <a:latin typeface="標楷體" panose="03000509000000000000" pitchFamily="65" charset="-120"/>
              <a:ea typeface="標楷體" panose="03000509000000000000" pitchFamily="65" charset="-120"/>
              <a:sym typeface="+mn-ea"/>
            </a:endParaRPr>
          </a:p>
          <a:p>
            <a:pPr lvl="0" eaLnBrk="0" hangingPunct="0">
              <a:lnSpc>
                <a:spcPct val="150000"/>
              </a:lnSpc>
              <a:buClr>
                <a:srgbClr val="85FFE0"/>
              </a:buClr>
              <a:buSzPct val="120000"/>
              <a:buFont typeface="Times New Roman" panose="02020603050405020304" pitchFamily="18" charset="0"/>
            </a:pPr>
            <a:r>
              <a:rPr lang="zh-CN" altLang="en-US" b="0" dirty="0">
                <a:solidFill>
                  <a:schemeClr val="bg1">
                    <a:lumMod val="85000"/>
                  </a:schemeClr>
                </a:solidFill>
                <a:latin typeface="標楷體" panose="03000509000000000000" pitchFamily="65" charset="-120"/>
                <a:ea typeface="標楷體" panose="03000509000000000000" pitchFamily="65" charset="-120"/>
                <a:sym typeface="+mn-ea"/>
              </a:rPr>
              <a:t> 基本上</a:t>
            </a:r>
            <a:endParaRPr lang="zh-CN" altLang="en-US" b="0" dirty="0">
              <a:solidFill>
                <a:schemeClr val="bg1">
                  <a:lumMod val="85000"/>
                </a:schemeClr>
              </a:solidFill>
              <a:latin typeface="標楷體" panose="03000509000000000000" pitchFamily="65" charset="-120"/>
              <a:ea typeface="標楷體" panose="03000509000000000000" pitchFamily="65" charset="-120"/>
              <a:sym typeface="+mn-ea"/>
            </a:endParaRPr>
          </a:p>
          <a:p>
            <a:pPr lvl="0" eaLnBrk="0" hangingPunct="0">
              <a:lnSpc>
                <a:spcPct val="150000"/>
              </a:lnSpc>
              <a:buClr>
                <a:srgbClr val="85FFE0"/>
              </a:buClr>
              <a:buSzPct val="120000"/>
              <a:buFont typeface="Times New Roman" panose="02020603050405020304" pitchFamily="18" charset="0"/>
            </a:pPr>
            <a:r>
              <a:rPr lang="zh-CN" altLang="en-US" b="0" dirty="0">
                <a:solidFill>
                  <a:schemeClr val="bg1">
                    <a:lumMod val="85000"/>
                  </a:schemeClr>
                </a:solidFill>
                <a:latin typeface="標楷體" panose="03000509000000000000" pitchFamily="65" charset="-120"/>
                <a:ea typeface="標楷體" panose="03000509000000000000" pitchFamily="65" charset="-120"/>
                <a:sym typeface="+mn-ea"/>
              </a:rPr>
              <a:t> 是兩回</a:t>
            </a:r>
            <a:endParaRPr lang="zh-CN" altLang="en-US" b="0" dirty="0">
              <a:solidFill>
                <a:schemeClr val="bg1">
                  <a:lumMod val="85000"/>
                </a:schemeClr>
              </a:solidFill>
              <a:latin typeface="標楷體" panose="03000509000000000000" pitchFamily="65" charset="-120"/>
              <a:ea typeface="標楷體" panose="03000509000000000000" pitchFamily="65" charset="-120"/>
              <a:sym typeface="+mn-ea"/>
            </a:endParaRPr>
          </a:p>
          <a:p>
            <a:pPr lvl="0" eaLnBrk="0" hangingPunct="0">
              <a:lnSpc>
                <a:spcPct val="150000"/>
              </a:lnSpc>
              <a:buClr>
                <a:srgbClr val="85FFE0"/>
              </a:buClr>
              <a:buSzPct val="120000"/>
              <a:buFont typeface="Times New Roman" panose="02020603050405020304" pitchFamily="18" charset="0"/>
            </a:pPr>
            <a:r>
              <a:rPr lang="zh-CN" altLang="en-US" b="0" dirty="0">
                <a:solidFill>
                  <a:schemeClr val="bg1">
                    <a:lumMod val="85000"/>
                  </a:schemeClr>
                </a:solidFill>
                <a:latin typeface="標楷體" panose="03000509000000000000" pitchFamily="65" charset="-120"/>
                <a:ea typeface="標楷體" panose="03000509000000000000" pitchFamily="65" charset="-120"/>
                <a:sym typeface="+mn-ea"/>
              </a:rPr>
              <a:t> 事。</a:t>
            </a:r>
            <a:endParaRPr lang="zh-CN" altLang="en-US" b="0" dirty="0">
              <a:solidFill>
                <a:schemeClr val="bg1">
                  <a:lumMod val="85000"/>
                </a:schemeClr>
              </a:solidFill>
              <a:latin typeface="標楷體" panose="03000509000000000000" pitchFamily="65" charset="-120"/>
              <a:ea typeface="標楷體" panose="03000509000000000000" pitchFamily="65" charset="-120"/>
              <a:sym typeface="+mn-ea"/>
            </a:endParaRPr>
          </a:p>
        </p:txBody>
      </p:sp>
      <p:pic>
        <p:nvPicPr>
          <p:cNvPr id="4" name="圖片 3" descr="X:\圖像組\1-簡報\2022\9月\04-未處理\20220812-14_Msia_JB_馬來西亞分會副執行長郭濟航及團隊蒞臨新山關懷及交流\20220812_Msia_JB_KU_古來聯絡處會所_馬來西亞分會團隊蒞臨古來聯絡處會所指導\Photo\江苡裴\final\20220812_JB_MaLaiXiYaFenHuiFuZhiXingZhangJiTuanDuiLiLingGuLaiLianLuoChu_JiangYiPei_F003.JPG20220812_JB_MaLaiXiYaFenHuiFuZhiXingZhangJiTuanDuiLiLingGuLaiLianLuoChu_JiangYiPei_F003"/>
          <p:cNvPicPr>
            <a:picLocks noChangeAspect="1"/>
          </p:cNvPicPr>
          <p:nvPr/>
        </p:nvPicPr>
        <p:blipFill>
          <a:blip r:embed="rId1"/>
          <a:srcRect/>
          <a:stretch>
            <a:fillRect/>
          </a:stretch>
        </p:blipFill>
        <p:spPr>
          <a:xfrm>
            <a:off x="1123315" y="2797175"/>
            <a:ext cx="6327140" cy="4745355"/>
          </a:xfrm>
          <a:prstGeom prst="rect">
            <a:avLst/>
          </a:prstGeom>
          <a:solidFill>
            <a:schemeClr val="lt1"/>
          </a:solidFill>
        </p:spPr>
      </p:pic>
      <p:sp>
        <p:nvSpPr>
          <p:cNvPr id="12290" name="Text Box 2"/>
          <p:cNvSpPr txBox="1"/>
          <p:nvPr/>
        </p:nvSpPr>
        <p:spPr>
          <a:xfrm>
            <a:off x="1310640" y="7539355"/>
            <a:ext cx="2877185" cy="518160"/>
          </a:xfrm>
          <a:prstGeom prst="rect">
            <a:avLst/>
          </a:prstGeom>
          <a:noFill/>
          <a:ln w="9525">
            <a:noFill/>
          </a:ln>
        </p:spPr>
        <p:txBody>
          <a:bodyPr wrap="square" anchor="t">
            <a:spAutoFit/>
          </a:bodyPr>
          <a:p>
            <a:pPr lvl="0" indent="0" eaLnBrk="0" hangingPunct="0"/>
            <a:r>
              <a:rPr lang="zh-CN" altLang="en-US" sz="2800" b="0" dirty="0">
                <a:solidFill>
                  <a:srgbClr val="D9D9D9"/>
                </a:solidFill>
                <a:latin typeface="標楷體" panose="03000509000000000000" pitchFamily="65" charset="-120"/>
                <a:ea typeface="標楷體" panose="03000509000000000000" pitchFamily="65" charset="-120"/>
              </a:rPr>
              <a:t>攝影者</a:t>
            </a:r>
            <a:r>
              <a:rPr lang="zh-CN" altLang="en-US" sz="2800" b="0" dirty="0">
                <a:solidFill>
                  <a:srgbClr val="D9D9D9"/>
                </a:solidFill>
                <a:latin typeface="標楷體" panose="03000509000000000000" pitchFamily="65" charset="-120"/>
                <a:ea typeface="標楷體" panose="03000509000000000000" pitchFamily="65" charset="-120"/>
                <a:sym typeface="Wingdings" panose="05000000000000000000" pitchFamily="2" charset="2"/>
              </a:rPr>
              <a:t>：江苡裴</a:t>
            </a:r>
            <a:endParaRPr lang="zh-CN" altLang="en-US" sz="2800" b="0" dirty="0">
              <a:solidFill>
                <a:srgbClr val="D9D9D9"/>
              </a:solidFill>
              <a:latin typeface="標楷體" panose="03000509000000000000" pitchFamily="65" charset="-120"/>
              <a:ea typeface="標楷體" panose="03000509000000000000" pitchFamily="65" charset="-120"/>
              <a:sym typeface="Wingdings" panose="05000000000000000000" pitchFamily="2" charset="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Vertical Text Placeholder 4"/>
          <p:cNvSpPr>
            <a:spLocks noGrp="1"/>
          </p:cNvSpPr>
          <p:nvPr/>
        </p:nvSpPr>
        <p:spPr>
          <a:xfrm>
            <a:off x="2510473" y="25400"/>
            <a:ext cx="11153140" cy="7994650"/>
          </a:xfrm>
          <a:prstGeom prst="rect">
            <a:avLst/>
          </a:prstGeom>
          <a:noFill/>
          <a:ln w="9525">
            <a:noFill/>
          </a:ln>
        </p:spPr>
        <p:txBody>
          <a:bodyPr vert="eaVert" wrap="square" lIns="90170" tIns="46990" rIns="90170" bIns="46990" anchor="t">
            <a:spAutoFit/>
          </a:bodyPr>
          <a:p>
            <a:pPr marL="427355" lvl="0" indent="-427355" eaLnBrk="0" hangingPunct="0">
              <a:lnSpc>
                <a:spcPct val="150000"/>
              </a:lnSpc>
              <a:buClr>
                <a:srgbClr val="85FFE0"/>
              </a:buClr>
              <a:buSzPct val="120000"/>
              <a:buFont typeface="Times New Roman" panose="02020603050405020304" pitchFamily="18" charset="0"/>
              <a:buChar char="•"/>
            </a:pPr>
            <a:r>
              <a:rPr lang="zh-CN" altLang="en-US" b="0" dirty="0">
                <a:solidFill>
                  <a:schemeClr val="bg1">
                    <a:lumMod val="85000"/>
                  </a:schemeClr>
                </a:solidFill>
                <a:latin typeface="標楷體" panose="03000509000000000000" pitchFamily="65" charset="-120"/>
                <a:ea typeface="標楷體" panose="03000509000000000000" pitchFamily="65" charset="-120"/>
                <a:sym typeface="+mn-ea"/>
              </a:rPr>
              <a:t>她表示，擔任幹事或副組長時，她的心態只是配合協力和互愛組長，還有懈怠心存在；自成為協力組長後，壓力來了，就不再讓自己有懈怠的機會。</a:t>
            </a:r>
            <a:endParaRPr lang="zh-CN" altLang="en-US" b="0" dirty="0">
              <a:solidFill>
                <a:schemeClr val="bg1">
                  <a:lumMod val="85000"/>
                </a:schemeClr>
              </a:solidFill>
              <a:latin typeface="標楷體" panose="03000509000000000000" pitchFamily="65" charset="-120"/>
              <a:ea typeface="標楷體" panose="03000509000000000000" pitchFamily="65" charset="-120"/>
              <a:sym typeface="+mn-ea"/>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Vertical Text Placeholder 4"/>
          <p:cNvSpPr>
            <a:spLocks noGrp="1"/>
          </p:cNvSpPr>
          <p:nvPr/>
        </p:nvSpPr>
        <p:spPr>
          <a:xfrm>
            <a:off x="1139190" y="25400"/>
            <a:ext cx="12524740" cy="8083550"/>
          </a:xfrm>
          <a:prstGeom prst="rect">
            <a:avLst/>
          </a:prstGeom>
          <a:noFill/>
          <a:ln w="9525">
            <a:noFill/>
          </a:ln>
        </p:spPr>
        <p:txBody>
          <a:bodyPr vert="eaVert" wrap="square" lIns="90170" tIns="46990" rIns="90170" bIns="46990" anchor="t">
            <a:spAutoFit/>
          </a:bodyPr>
          <a:p>
            <a:pPr marL="427355" lvl="0" indent="-427355" eaLnBrk="0" hangingPunct="0">
              <a:lnSpc>
                <a:spcPct val="150000"/>
              </a:lnSpc>
              <a:buClr>
                <a:srgbClr val="85FFE0"/>
              </a:buClr>
              <a:buSzPct val="120000"/>
              <a:buFont typeface="Times New Roman" panose="02020603050405020304" pitchFamily="18" charset="0"/>
              <a:buChar char="•"/>
            </a:pPr>
            <a:r>
              <a:rPr lang="zh-CN" altLang="en-US" b="0" dirty="0">
                <a:solidFill>
                  <a:schemeClr val="bg1">
                    <a:lumMod val="85000"/>
                  </a:schemeClr>
                </a:solidFill>
                <a:latin typeface="標楷體" panose="03000509000000000000" pitchFamily="65" charset="-120"/>
                <a:ea typeface="標楷體" panose="03000509000000000000" pitchFamily="65" charset="-120"/>
                <a:sym typeface="+mn-ea"/>
              </a:rPr>
              <a:t>此外，承擔組長是學習擴大胸懷的最好時機，不只能學習擴大自己的胸懷、忍耐力及將心比心，還能學習如何實在關懷他人。她常用慈濟四神湯，讓自己精進於菩薩道上。</a:t>
            </a:r>
            <a:endParaRPr lang="zh-CN" altLang="en-US" b="0" dirty="0">
              <a:solidFill>
                <a:schemeClr val="bg1">
                  <a:lumMod val="85000"/>
                </a:schemeClr>
              </a:solidFill>
              <a:latin typeface="標楷體" panose="03000509000000000000" pitchFamily="65" charset="-120"/>
              <a:ea typeface="標楷體" panose="03000509000000000000" pitchFamily="65" charset="-120"/>
              <a:sym typeface="+mn-ea"/>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Vertical Text Placeholder 4"/>
          <p:cNvSpPr>
            <a:spLocks noGrp="1"/>
          </p:cNvSpPr>
          <p:nvPr/>
        </p:nvSpPr>
        <p:spPr>
          <a:xfrm>
            <a:off x="1139190" y="25400"/>
            <a:ext cx="12524740" cy="8083550"/>
          </a:xfrm>
          <a:prstGeom prst="rect">
            <a:avLst/>
          </a:prstGeom>
          <a:noFill/>
          <a:ln w="9525">
            <a:noFill/>
          </a:ln>
        </p:spPr>
        <p:txBody>
          <a:bodyPr vert="eaVert" wrap="square" lIns="90170" tIns="46990" rIns="90170" bIns="46990" anchor="t">
            <a:spAutoFit/>
          </a:bodyPr>
          <a:p>
            <a:pPr marL="427355" lvl="0" indent="-427355" eaLnBrk="0" hangingPunct="0">
              <a:lnSpc>
                <a:spcPct val="150000"/>
              </a:lnSpc>
              <a:buClr>
                <a:srgbClr val="85FFE0"/>
              </a:buClr>
              <a:buSzPct val="120000"/>
              <a:buFont typeface="Times New Roman" panose="02020603050405020304" pitchFamily="18" charset="0"/>
              <a:buChar char="•"/>
            </a:pPr>
            <a:r>
              <a:rPr lang="zh-CN" altLang="en-US" b="0" dirty="0">
                <a:solidFill>
                  <a:schemeClr val="bg1">
                    <a:lumMod val="85000"/>
                  </a:schemeClr>
                </a:solidFill>
                <a:latin typeface="標楷體" panose="03000509000000000000" pitchFamily="65" charset="-120"/>
                <a:ea typeface="標楷體" panose="03000509000000000000" pitchFamily="65" charset="-120"/>
                <a:sym typeface="+mn-ea"/>
              </a:rPr>
              <a:t>黃子芸師姊分享溫馨的法親關懷：</a:t>
            </a:r>
            <a:r>
              <a:rPr lang="zh-CN" altLang="en-US" b="0" dirty="0">
                <a:solidFill>
                  <a:schemeClr val="bg1">
                    <a:lumMod val="85000"/>
                  </a:schemeClr>
                </a:solidFill>
                <a:latin typeface="SimSun" panose="02010600030101010101" charset="-122"/>
                <a:ea typeface="SimSun" panose="02010600030101010101" charset="-122"/>
                <a:sym typeface="+mn-ea"/>
              </a:rPr>
              <a:t>「</a:t>
            </a:r>
            <a:r>
              <a:rPr lang="zh-CN" altLang="en-US" b="0" dirty="0">
                <a:solidFill>
                  <a:schemeClr val="bg1">
                    <a:lumMod val="85000"/>
                  </a:schemeClr>
                </a:solidFill>
                <a:latin typeface="標楷體" panose="03000509000000000000" pitchFamily="65" charset="-120"/>
                <a:ea typeface="標楷體" panose="03000509000000000000" pitchFamily="65" charset="-120"/>
                <a:sym typeface="+mn-ea"/>
              </a:rPr>
              <a:t>疫情時有位法親確診， 她因沒有交通無法去買藥物及用品，大家就</a:t>
            </a:r>
            <a:endParaRPr lang="zh-CN" altLang="en-US" b="0" dirty="0">
              <a:solidFill>
                <a:schemeClr val="bg1">
                  <a:lumMod val="85000"/>
                </a:schemeClr>
              </a:solidFill>
              <a:latin typeface="標楷體" panose="03000509000000000000" pitchFamily="65" charset="-120"/>
              <a:ea typeface="標楷體" panose="03000509000000000000" pitchFamily="65" charset="-120"/>
              <a:sym typeface="+mn-ea"/>
            </a:endParaRPr>
          </a:p>
          <a:p>
            <a:pPr lvl="0" eaLnBrk="0" hangingPunct="0">
              <a:lnSpc>
                <a:spcPct val="150000"/>
              </a:lnSpc>
              <a:buClr>
                <a:srgbClr val="85FFE0"/>
              </a:buClr>
              <a:buSzPct val="120000"/>
              <a:buFont typeface="Times New Roman" panose="02020603050405020304" pitchFamily="18" charset="0"/>
            </a:pPr>
            <a:r>
              <a:rPr lang="zh-CN" altLang="en-US" b="0" dirty="0">
                <a:solidFill>
                  <a:schemeClr val="bg1">
                    <a:lumMod val="85000"/>
                  </a:schemeClr>
                </a:solidFill>
                <a:latin typeface="標楷體" panose="03000509000000000000" pitchFamily="65" charset="-120"/>
                <a:ea typeface="標楷體" panose="03000509000000000000" pitchFamily="65" charset="-120"/>
                <a:sym typeface="+mn-ea"/>
              </a:rPr>
              <a:t> 會不分你</a:t>
            </a:r>
            <a:endParaRPr lang="zh-CN" altLang="en-US" b="0" dirty="0">
              <a:solidFill>
                <a:schemeClr val="bg1">
                  <a:lumMod val="85000"/>
                </a:schemeClr>
              </a:solidFill>
              <a:latin typeface="標楷體" panose="03000509000000000000" pitchFamily="65" charset="-120"/>
              <a:ea typeface="標楷體" panose="03000509000000000000" pitchFamily="65" charset="-120"/>
              <a:sym typeface="+mn-ea"/>
            </a:endParaRPr>
          </a:p>
          <a:p>
            <a:pPr lvl="0" eaLnBrk="0" hangingPunct="0">
              <a:lnSpc>
                <a:spcPct val="150000"/>
              </a:lnSpc>
              <a:buClr>
                <a:srgbClr val="85FFE0"/>
              </a:buClr>
              <a:buSzPct val="120000"/>
              <a:buFont typeface="Times New Roman" panose="02020603050405020304" pitchFamily="18" charset="0"/>
            </a:pPr>
            <a:r>
              <a:rPr lang="zh-CN" altLang="en-US" b="0" dirty="0">
                <a:solidFill>
                  <a:schemeClr val="bg1">
                    <a:lumMod val="85000"/>
                  </a:schemeClr>
                </a:solidFill>
                <a:latin typeface="標楷體" panose="03000509000000000000" pitchFamily="65" charset="-120"/>
                <a:ea typeface="標楷體" panose="03000509000000000000" pitchFamily="65" charset="-120"/>
                <a:sym typeface="+mn-ea"/>
              </a:rPr>
              <a:t> 我一起接</a:t>
            </a:r>
            <a:endParaRPr lang="zh-CN" altLang="en-US" b="0" dirty="0">
              <a:solidFill>
                <a:schemeClr val="bg1">
                  <a:lumMod val="85000"/>
                </a:schemeClr>
              </a:solidFill>
              <a:latin typeface="標楷體" panose="03000509000000000000" pitchFamily="65" charset="-120"/>
              <a:ea typeface="標楷體" panose="03000509000000000000" pitchFamily="65" charset="-120"/>
              <a:sym typeface="+mn-ea"/>
            </a:endParaRPr>
          </a:p>
          <a:p>
            <a:pPr lvl="0" eaLnBrk="0" hangingPunct="0">
              <a:lnSpc>
                <a:spcPct val="150000"/>
              </a:lnSpc>
              <a:buClr>
                <a:srgbClr val="85FFE0"/>
              </a:buClr>
              <a:buSzPct val="120000"/>
              <a:buFont typeface="Times New Roman" panose="02020603050405020304" pitchFamily="18" charset="0"/>
            </a:pPr>
            <a:r>
              <a:rPr lang="zh-CN" altLang="en-US" b="0" dirty="0">
                <a:solidFill>
                  <a:schemeClr val="bg1">
                    <a:lumMod val="85000"/>
                  </a:schemeClr>
                </a:solidFill>
                <a:latin typeface="標楷體" panose="03000509000000000000" pitchFamily="65" charset="-120"/>
                <a:ea typeface="標楷體" panose="03000509000000000000" pitchFamily="65" charset="-120"/>
                <a:sym typeface="+mn-ea"/>
              </a:rPr>
              <a:t> 力關懷與</a:t>
            </a:r>
            <a:endParaRPr lang="zh-CN" altLang="en-US" b="0" dirty="0">
              <a:solidFill>
                <a:schemeClr val="bg1">
                  <a:lumMod val="85000"/>
                </a:schemeClr>
              </a:solidFill>
              <a:latin typeface="標楷體" panose="03000509000000000000" pitchFamily="65" charset="-120"/>
              <a:ea typeface="標楷體" panose="03000509000000000000" pitchFamily="65" charset="-120"/>
              <a:sym typeface="+mn-ea"/>
            </a:endParaRPr>
          </a:p>
          <a:p>
            <a:pPr lvl="0" eaLnBrk="0" hangingPunct="0">
              <a:lnSpc>
                <a:spcPct val="150000"/>
              </a:lnSpc>
              <a:buClr>
                <a:srgbClr val="85FFE0"/>
              </a:buClr>
              <a:buSzPct val="120000"/>
              <a:buFont typeface="Times New Roman" panose="02020603050405020304" pitchFamily="18" charset="0"/>
            </a:pPr>
            <a:r>
              <a:rPr lang="zh-CN" altLang="en-US" b="0" dirty="0">
                <a:solidFill>
                  <a:schemeClr val="bg1">
                    <a:lumMod val="85000"/>
                  </a:schemeClr>
                </a:solidFill>
                <a:latin typeface="標楷體" panose="03000509000000000000" pitchFamily="65" charset="-120"/>
                <a:ea typeface="標楷體" panose="03000509000000000000" pitchFamily="65" charset="-120"/>
                <a:sym typeface="+mn-ea"/>
              </a:rPr>
              <a:t> 鼓勵她。</a:t>
            </a:r>
            <a:endParaRPr lang="zh-CN" altLang="en-US" b="0" dirty="0">
              <a:solidFill>
                <a:schemeClr val="bg1">
                  <a:lumMod val="85000"/>
                </a:schemeClr>
              </a:solidFill>
              <a:latin typeface="標楷體" panose="03000509000000000000" pitchFamily="65" charset="-120"/>
              <a:ea typeface="標楷體" panose="03000509000000000000" pitchFamily="65" charset="-120"/>
              <a:sym typeface="+mn-ea"/>
            </a:endParaRPr>
          </a:p>
        </p:txBody>
      </p:sp>
      <p:pic>
        <p:nvPicPr>
          <p:cNvPr id="2" name="圖片 1" descr="X:\圖像組\1-簡報\2022\9月\04-未處理\20220812-14_Msia_JB_馬來西亞分會副執行長郭濟航及團隊蒞臨新山關懷及交流\20220812_Msia_JB_KU_古來聯絡處會所_馬來西亞分會團隊蒞臨古來聯絡處會所指導\Photo\江苡裴\final\20220812_JB_MaLaiXiYaFenHuiFuZhiXingZhangJiTuanDuiLiLingGuLaiLianLuoChu_JiangYiPei_F004.JPG20220812_JB_MaLaiXiYaFenHuiFuZhiXingZhangJiTuanDuiLiLingGuLaiLianLuoChu_JiangYiPei_F004"/>
          <p:cNvPicPr>
            <a:picLocks noChangeAspect="1"/>
          </p:cNvPicPr>
          <p:nvPr/>
        </p:nvPicPr>
        <p:blipFill>
          <a:blip r:embed="rId1"/>
          <a:srcRect/>
          <a:stretch>
            <a:fillRect/>
          </a:stretch>
        </p:blipFill>
        <p:spPr>
          <a:xfrm>
            <a:off x="1156335" y="3661410"/>
            <a:ext cx="5072380" cy="3804920"/>
          </a:xfrm>
          <a:prstGeom prst="rect">
            <a:avLst/>
          </a:prstGeom>
          <a:solidFill>
            <a:schemeClr val="lt1"/>
          </a:solidFill>
        </p:spPr>
      </p:pic>
      <p:sp>
        <p:nvSpPr>
          <p:cNvPr id="4" name="Text Box 2"/>
          <p:cNvSpPr txBox="1"/>
          <p:nvPr/>
        </p:nvSpPr>
        <p:spPr>
          <a:xfrm>
            <a:off x="1313180" y="7466330"/>
            <a:ext cx="2877185" cy="518160"/>
          </a:xfrm>
          <a:prstGeom prst="rect">
            <a:avLst/>
          </a:prstGeom>
          <a:noFill/>
          <a:ln w="9525">
            <a:noFill/>
          </a:ln>
        </p:spPr>
        <p:txBody>
          <a:bodyPr wrap="square" anchor="t">
            <a:spAutoFit/>
          </a:bodyPr>
          <a:p>
            <a:pPr lvl="0" indent="0" eaLnBrk="0" hangingPunct="0"/>
            <a:r>
              <a:rPr lang="zh-CN" altLang="en-US" sz="2800" b="0" dirty="0">
                <a:solidFill>
                  <a:srgbClr val="D9D9D9"/>
                </a:solidFill>
                <a:latin typeface="標楷體" panose="03000509000000000000" pitchFamily="65" charset="-120"/>
                <a:ea typeface="標楷體" panose="03000509000000000000" pitchFamily="65" charset="-120"/>
              </a:rPr>
              <a:t>攝影者</a:t>
            </a:r>
            <a:r>
              <a:rPr lang="zh-CN" altLang="en-US" sz="2800" b="0" dirty="0">
                <a:solidFill>
                  <a:srgbClr val="D9D9D9"/>
                </a:solidFill>
                <a:latin typeface="標楷體" panose="03000509000000000000" pitchFamily="65" charset="-120"/>
                <a:ea typeface="標楷體" panose="03000509000000000000" pitchFamily="65" charset="-120"/>
                <a:sym typeface="Wingdings" panose="05000000000000000000" pitchFamily="2" charset="2"/>
              </a:rPr>
              <a:t>：江苡裴</a:t>
            </a:r>
            <a:endParaRPr lang="zh-CN" altLang="en-US" sz="2800" b="0" dirty="0">
              <a:solidFill>
                <a:srgbClr val="D9D9D9"/>
              </a:solidFill>
              <a:latin typeface="標楷體" panose="03000509000000000000" pitchFamily="65" charset="-120"/>
              <a:ea typeface="標楷體" panose="03000509000000000000" pitchFamily="65" charset="-120"/>
              <a:sym typeface="Wingdings" panose="05000000000000000000" pitchFamily="2" charset="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89" name="Vertical Text Placeholder 4"/>
          <p:cNvSpPr>
            <a:spLocks noGrp="1"/>
          </p:cNvSpPr>
          <p:nvPr/>
        </p:nvSpPr>
        <p:spPr>
          <a:xfrm>
            <a:off x="3882073" y="25400"/>
            <a:ext cx="9781540" cy="7994650"/>
          </a:xfrm>
          <a:prstGeom prst="rect">
            <a:avLst/>
          </a:prstGeom>
          <a:noFill/>
          <a:ln w="9525">
            <a:noFill/>
          </a:ln>
        </p:spPr>
        <p:txBody>
          <a:bodyPr vert="eaVert" wrap="square" lIns="90170" tIns="46990" rIns="90170" bIns="46990" anchor="t">
            <a:spAutoFit/>
          </a:bodyPr>
          <a:p>
            <a:pPr marL="427355" lvl="0" indent="-427355" eaLnBrk="0" hangingPunct="0">
              <a:lnSpc>
                <a:spcPct val="150000"/>
              </a:lnSpc>
              <a:buClr>
                <a:srgbClr val="85FFE0"/>
              </a:buClr>
              <a:buSzPct val="120000"/>
              <a:buFont typeface="Times New Roman" panose="02020603050405020304" pitchFamily="18" charset="0"/>
              <a:buChar char="•"/>
            </a:pPr>
            <a:r>
              <a:rPr lang="zh-CN" altLang="en-US" b="0" dirty="0">
                <a:solidFill>
                  <a:schemeClr val="bg1">
                    <a:lumMod val="85000"/>
                  </a:schemeClr>
                </a:solidFill>
                <a:latin typeface="標楷體" panose="03000509000000000000" pitchFamily="65" charset="-120"/>
                <a:ea typeface="標楷體" panose="03000509000000000000" pitchFamily="65" charset="-120"/>
                <a:sym typeface="+mn-ea"/>
              </a:rPr>
              <a:t>例如送上本草飲、口罩和洗手液等等，大家都會一起接力關懷和慰問她。除此之外，他們也會在志工生日的時候，打電話送上祝福與關懷。</a:t>
            </a:r>
            <a:endParaRPr lang="zh-CN" altLang="en-US" b="0" dirty="0">
              <a:solidFill>
                <a:schemeClr val="bg1">
                  <a:lumMod val="85000"/>
                </a:schemeClr>
              </a:solidFill>
              <a:latin typeface="標楷體" panose="03000509000000000000" pitchFamily="65" charset="-120"/>
              <a:ea typeface="標楷體" panose="03000509000000000000" pitchFamily="65" charset="-12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289">
                                            <p:txEl>
                                              <p:charRg st="0" end="48"/>
                                            </p:txEl>
                                          </p:spTgt>
                                        </p:tgtEl>
                                        <p:attrNameLst>
                                          <p:attrName>style.visibility</p:attrName>
                                        </p:attrNameLst>
                                      </p:cBhvr>
                                      <p:to>
                                        <p:strVal val="visible"/>
                                      </p:to>
                                    </p:set>
                                    <p:anim calcmode="lin" valueType="num">
                                      <p:cBhvr additive="base">
                                        <p:cTn id="7" dur="500" fill="hold"/>
                                        <p:tgtEl>
                                          <p:spTgt spid="12289">
                                            <p:txEl>
                                              <p:charRg st="0" end="48"/>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89">
                                            <p:txEl>
                                              <p:charRg st="0" end="4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89" name="Vertical Text Placeholder 4"/>
          <p:cNvSpPr>
            <a:spLocks noGrp="1"/>
          </p:cNvSpPr>
          <p:nvPr/>
        </p:nvSpPr>
        <p:spPr>
          <a:xfrm>
            <a:off x="1425893" y="25400"/>
            <a:ext cx="12524740" cy="7994650"/>
          </a:xfrm>
          <a:prstGeom prst="rect">
            <a:avLst/>
          </a:prstGeom>
          <a:noFill/>
          <a:ln w="9525">
            <a:noFill/>
          </a:ln>
        </p:spPr>
        <p:txBody>
          <a:bodyPr vert="eaVert" wrap="square" lIns="90170" tIns="46990" rIns="90170" bIns="46990" anchor="t">
            <a:spAutoFit/>
          </a:bodyPr>
          <a:p>
            <a:pPr marL="427355" lvl="0" indent="-427355" eaLnBrk="0" hangingPunct="0">
              <a:lnSpc>
                <a:spcPct val="150000"/>
              </a:lnSpc>
              <a:buClr>
                <a:srgbClr val="85FFE0"/>
              </a:buClr>
              <a:buSzPct val="120000"/>
              <a:buFont typeface="Times New Roman" panose="02020603050405020304" pitchFamily="18" charset="0"/>
              <a:buChar char="•"/>
            </a:pPr>
            <a:r>
              <a:rPr lang="zh-CN" altLang="en-US" b="0" dirty="0">
                <a:solidFill>
                  <a:schemeClr val="bg1">
                    <a:lumMod val="85000"/>
                  </a:schemeClr>
                </a:solidFill>
                <a:latin typeface="標楷體" panose="03000509000000000000" pitchFamily="65" charset="-120"/>
                <a:ea typeface="標楷體" panose="03000509000000000000" pitchFamily="65" charset="-120"/>
                <a:sym typeface="+mn-ea"/>
              </a:rPr>
              <a:t>郭濟航師兄表示:「今天是不請自來，趁這行程，到新山各聯絡處拜訪。一踏進古來聯絡處，感到非常溫馨，小而</a:t>
            </a:r>
            <a:endParaRPr lang="zh-CN" altLang="en-US" b="0" dirty="0">
              <a:solidFill>
                <a:schemeClr val="bg1">
                  <a:lumMod val="85000"/>
                </a:schemeClr>
              </a:solidFill>
              <a:latin typeface="標楷體" panose="03000509000000000000" pitchFamily="65" charset="-120"/>
              <a:ea typeface="標楷體" panose="03000509000000000000" pitchFamily="65" charset="-120"/>
              <a:sym typeface="+mn-ea"/>
            </a:endParaRPr>
          </a:p>
          <a:p>
            <a:pPr lvl="0" eaLnBrk="0" hangingPunct="0">
              <a:lnSpc>
                <a:spcPct val="150000"/>
              </a:lnSpc>
              <a:buClr>
                <a:srgbClr val="85FFE0"/>
              </a:buClr>
              <a:buSzPct val="120000"/>
              <a:buFont typeface="Times New Roman" panose="02020603050405020304" pitchFamily="18" charset="0"/>
            </a:pPr>
            <a:r>
              <a:rPr lang="zh-CN" altLang="en-US" b="0" dirty="0">
                <a:solidFill>
                  <a:schemeClr val="bg1">
                    <a:lumMod val="85000"/>
                  </a:schemeClr>
                </a:solidFill>
                <a:latin typeface="標楷體" panose="03000509000000000000" pitchFamily="65" charset="-120"/>
                <a:ea typeface="標楷體" panose="03000509000000000000" pitchFamily="65" charset="-120"/>
                <a:sym typeface="+mn-ea"/>
              </a:rPr>
              <a:t> 乾淨，是</a:t>
            </a:r>
            <a:endParaRPr lang="zh-CN" altLang="en-US" b="0" dirty="0">
              <a:solidFill>
                <a:schemeClr val="bg1">
                  <a:lumMod val="85000"/>
                </a:schemeClr>
              </a:solidFill>
              <a:latin typeface="標楷體" panose="03000509000000000000" pitchFamily="65" charset="-120"/>
              <a:ea typeface="標楷體" panose="03000509000000000000" pitchFamily="65" charset="-120"/>
              <a:sym typeface="+mn-ea"/>
            </a:endParaRPr>
          </a:p>
          <a:p>
            <a:pPr lvl="0" eaLnBrk="0" hangingPunct="0">
              <a:lnSpc>
                <a:spcPct val="150000"/>
              </a:lnSpc>
              <a:buClr>
                <a:srgbClr val="85FFE0"/>
              </a:buClr>
              <a:buSzPct val="120000"/>
              <a:buFont typeface="Times New Roman" panose="02020603050405020304" pitchFamily="18" charset="0"/>
            </a:pPr>
            <a:r>
              <a:rPr lang="zh-CN" altLang="en-US" b="0" dirty="0">
                <a:solidFill>
                  <a:schemeClr val="bg1">
                    <a:lumMod val="85000"/>
                  </a:schemeClr>
                </a:solidFill>
                <a:latin typeface="標楷體" panose="03000509000000000000" pitchFamily="65" charset="-120"/>
                <a:ea typeface="標楷體" panose="03000509000000000000" pitchFamily="65" charset="-120"/>
                <a:sym typeface="+mn-ea"/>
              </a:rPr>
              <a:t> 共修處的</a:t>
            </a:r>
            <a:endParaRPr lang="zh-CN" altLang="en-US" b="0" dirty="0">
              <a:solidFill>
                <a:schemeClr val="bg1">
                  <a:lumMod val="85000"/>
                </a:schemeClr>
              </a:solidFill>
              <a:latin typeface="標楷體" panose="03000509000000000000" pitchFamily="65" charset="-120"/>
              <a:ea typeface="標楷體" panose="03000509000000000000" pitchFamily="65" charset="-120"/>
              <a:sym typeface="+mn-ea"/>
            </a:endParaRPr>
          </a:p>
          <a:p>
            <a:pPr lvl="0" eaLnBrk="0" hangingPunct="0">
              <a:lnSpc>
                <a:spcPct val="150000"/>
              </a:lnSpc>
              <a:buClr>
                <a:srgbClr val="85FFE0"/>
              </a:buClr>
              <a:buSzPct val="120000"/>
              <a:buFont typeface="Times New Roman" panose="02020603050405020304" pitchFamily="18" charset="0"/>
            </a:pPr>
            <a:r>
              <a:rPr lang="zh-CN" altLang="en-US" b="0" dirty="0">
                <a:solidFill>
                  <a:schemeClr val="bg1">
                    <a:lumMod val="85000"/>
                  </a:schemeClr>
                </a:solidFill>
                <a:latin typeface="標楷體" panose="03000509000000000000" pitchFamily="65" charset="-120"/>
                <a:ea typeface="標楷體" panose="03000509000000000000" pitchFamily="65" charset="-120"/>
                <a:sym typeface="+mn-ea"/>
              </a:rPr>
              <a:t> 典範。</a:t>
            </a:r>
            <a:endParaRPr lang="zh-CN" altLang="en-US" b="0" dirty="0">
              <a:solidFill>
                <a:schemeClr val="bg1">
                  <a:lumMod val="85000"/>
                </a:schemeClr>
              </a:solidFill>
              <a:latin typeface="標楷體" panose="03000509000000000000" pitchFamily="65" charset="-120"/>
              <a:ea typeface="標楷體" panose="03000509000000000000" pitchFamily="65" charset="-120"/>
              <a:sym typeface="+mn-ea"/>
            </a:endParaRPr>
          </a:p>
        </p:txBody>
      </p:sp>
      <p:pic>
        <p:nvPicPr>
          <p:cNvPr id="3" name="圖片 2" descr="X:\圖像組\1-簡報\2022\9月\04-未處理\20220812-14_Msia_JB_馬來西亞分會副執行長郭濟航及團隊蒞臨新山關懷及交流\20220812_Msia_JB_KU_古來聯絡處會所_馬來西亞分會團隊蒞臨古來聯絡處會所指導\Photo\劉玲妹\final\20220812_JB_MaLaiXiYaFenHuiFuZhiXingZhangJiTuanDuiLiLingGuLaiLianLuoChu_LiuLingMei_F002.jpg20220812_JB_MaLaiXiYaFenHuiFuZhiXingZhangJiTuanDuiLiLingGuLaiLianLuoChu_LiuLingMei_F002"/>
          <p:cNvPicPr>
            <a:picLocks noChangeAspect="1"/>
          </p:cNvPicPr>
          <p:nvPr/>
        </p:nvPicPr>
        <p:blipFill>
          <a:blip r:embed="rId1"/>
          <a:srcRect/>
          <a:stretch>
            <a:fillRect/>
          </a:stretch>
        </p:blipFill>
        <p:spPr>
          <a:xfrm>
            <a:off x="1123315" y="3568065"/>
            <a:ext cx="5242560" cy="3933825"/>
          </a:xfrm>
          <a:prstGeom prst="rect">
            <a:avLst/>
          </a:prstGeom>
          <a:solidFill>
            <a:schemeClr val="lt1"/>
          </a:solidFill>
        </p:spPr>
      </p:pic>
      <p:sp>
        <p:nvSpPr>
          <p:cNvPr id="5" name="Text Box 2"/>
          <p:cNvSpPr txBox="1"/>
          <p:nvPr/>
        </p:nvSpPr>
        <p:spPr>
          <a:xfrm>
            <a:off x="1171575" y="7501890"/>
            <a:ext cx="2877185" cy="518160"/>
          </a:xfrm>
          <a:prstGeom prst="rect">
            <a:avLst/>
          </a:prstGeom>
          <a:noFill/>
          <a:ln w="9525">
            <a:noFill/>
          </a:ln>
        </p:spPr>
        <p:txBody>
          <a:bodyPr wrap="square" anchor="t">
            <a:spAutoFit/>
          </a:bodyPr>
          <a:p>
            <a:pPr lvl="0" indent="0" eaLnBrk="0" hangingPunct="0"/>
            <a:r>
              <a:rPr lang="zh-CN" altLang="en-US" sz="2800" b="0" dirty="0">
                <a:solidFill>
                  <a:srgbClr val="D9D9D9"/>
                </a:solidFill>
                <a:latin typeface="標楷體" panose="03000509000000000000" pitchFamily="65" charset="-120"/>
                <a:ea typeface="標楷體" panose="03000509000000000000" pitchFamily="65" charset="-120"/>
              </a:rPr>
              <a:t>攝影者</a:t>
            </a:r>
            <a:r>
              <a:rPr lang="zh-CN" altLang="en-US" sz="2800" b="0" dirty="0">
                <a:solidFill>
                  <a:srgbClr val="D9D9D9"/>
                </a:solidFill>
                <a:latin typeface="標楷體" panose="03000509000000000000" pitchFamily="65" charset="-120"/>
                <a:ea typeface="標楷體" panose="03000509000000000000" pitchFamily="65" charset="-120"/>
                <a:sym typeface="Wingdings" panose="05000000000000000000" pitchFamily="2" charset="2"/>
              </a:rPr>
              <a:t>：劉玲妹</a:t>
            </a:r>
            <a:endParaRPr lang="zh-CN" altLang="en-US" sz="2800" b="0" dirty="0">
              <a:solidFill>
                <a:srgbClr val="D9D9D9"/>
              </a:solidFill>
              <a:latin typeface="標楷體" panose="03000509000000000000" pitchFamily="65" charset="-120"/>
              <a:ea typeface="標楷體" panose="03000509000000000000" pitchFamily="65" charset="-120"/>
              <a:sym typeface="Wingdings" panose="05000000000000000000" pitchFamily="2" charset="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289">
                                            <p:txEl>
                                              <p:charRg st="0" end="48"/>
                                            </p:txEl>
                                          </p:spTgt>
                                        </p:tgtEl>
                                        <p:attrNameLst>
                                          <p:attrName>style.visibility</p:attrName>
                                        </p:attrNameLst>
                                      </p:cBhvr>
                                      <p:to>
                                        <p:strVal val="visible"/>
                                      </p:to>
                                    </p:set>
                                    <p:anim calcmode="lin" valueType="num">
                                      <p:cBhvr additive="base">
                                        <p:cTn id="7" dur="500" fill="hold"/>
                                        <p:tgtEl>
                                          <p:spTgt spid="12289">
                                            <p:txEl>
                                              <p:charRg st="0" end="48"/>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89">
                                            <p:txEl>
                                              <p:charRg st="0" end="48"/>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289">
                                            <p:txEl>
                                              <p:charRg st="1" end="1"/>
                                            </p:txEl>
                                          </p:spTgt>
                                        </p:tgtEl>
                                        <p:attrNameLst>
                                          <p:attrName>style.visibility</p:attrName>
                                        </p:attrNameLst>
                                      </p:cBhvr>
                                      <p:to>
                                        <p:strVal val="visible"/>
                                      </p:to>
                                    </p:set>
                                    <p:anim calcmode="lin" valueType="num">
                                      <p:cBhvr additive="base">
                                        <p:cTn id="13" dur="500" fill="hold"/>
                                        <p:tgtEl>
                                          <p:spTgt spid="12289">
                                            <p:txEl>
                                              <p:char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289">
                                            <p:txEl>
                                              <p:char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2289">
                                            <p:txEl>
                                              <p:charRg st="4" end="4"/>
                                            </p:txEl>
                                          </p:spTgt>
                                        </p:tgtEl>
                                        <p:attrNameLst>
                                          <p:attrName>style.visibility</p:attrName>
                                        </p:attrNameLst>
                                      </p:cBhvr>
                                      <p:to>
                                        <p:strVal val="visible"/>
                                      </p:to>
                                    </p:set>
                                    <p:anim calcmode="lin" valueType="num">
                                      <p:cBhvr additive="base">
                                        <p:cTn id="19" dur="500" fill="hold"/>
                                        <p:tgtEl>
                                          <p:spTgt spid="12289">
                                            <p:txEl>
                                              <p:char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289">
                                            <p:txEl>
                                              <p:char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89" name="Vertical Text Placeholder 4"/>
          <p:cNvSpPr>
            <a:spLocks noGrp="1"/>
          </p:cNvSpPr>
          <p:nvPr/>
        </p:nvSpPr>
        <p:spPr>
          <a:xfrm>
            <a:off x="1425893" y="25400"/>
            <a:ext cx="12524740" cy="7994650"/>
          </a:xfrm>
          <a:prstGeom prst="rect">
            <a:avLst/>
          </a:prstGeom>
          <a:noFill/>
          <a:ln w="9525">
            <a:noFill/>
          </a:ln>
        </p:spPr>
        <p:txBody>
          <a:bodyPr vert="eaVert" wrap="square" lIns="90170" tIns="46990" rIns="90170" bIns="46990" anchor="t">
            <a:spAutoFit/>
          </a:bodyPr>
          <a:p>
            <a:pPr marL="427355" lvl="0" indent="-427355" eaLnBrk="0" hangingPunct="0">
              <a:lnSpc>
                <a:spcPct val="150000"/>
              </a:lnSpc>
              <a:buClr>
                <a:srgbClr val="85FFE0"/>
              </a:buClr>
              <a:buSzPct val="120000"/>
              <a:buFont typeface="Times New Roman" panose="02020603050405020304" pitchFamily="18" charset="0"/>
              <a:buChar char="•"/>
            </a:pPr>
            <a:r>
              <a:rPr lang="zh-CN" altLang="en-US" b="0" dirty="0">
                <a:solidFill>
                  <a:schemeClr val="bg1">
                    <a:lumMod val="85000"/>
                  </a:schemeClr>
                </a:solidFill>
                <a:latin typeface="標楷體" panose="03000509000000000000" pitchFamily="65" charset="-120"/>
                <a:ea typeface="標楷體" panose="03000509000000000000" pitchFamily="65" charset="-120"/>
                <a:sym typeface="+mn-ea"/>
              </a:rPr>
              <a:t>雖然新山志工分布各自聯絡處活動，但是我們的心是跟 上人連在一起。看到古來志工逐年增長，年輕的志工也漸成熟及勇於承擔，淨化人心唯有以身作則，敢於走入人群菩薩大招生。」</a:t>
            </a:r>
            <a:endParaRPr lang="zh-CN" altLang="en-US" b="0" dirty="0">
              <a:solidFill>
                <a:schemeClr val="bg1">
                  <a:lumMod val="85000"/>
                </a:schemeClr>
              </a:solidFill>
              <a:latin typeface="標楷體" panose="03000509000000000000" pitchFamily="65" charset="-120"/>
              <a:ea typeface="標楷體" panose="03000509000000000000" pitchFamily="65" charset="-12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289">
                                            <p:txEl>
                                              <p:charRg st="0" end="48"/>
                                            </p:txEl>
                                          </p:spTgt>
                                        </p:tgtEl>
                                        <p:attrNameLst>
                                          <p:attrName>style.visibility</p:attrName>
                                        </p:attrNameLst>
                                      </p:cBhvr>
                                      <p:to>
                                        <p:strVal val="visible"/>
                                      </p:to>
                                    </p:set>
                                    <p:anim calcmode="lin" valueType="num">
                                      <p:cBhvr additive="base">
                                        <p:cTn id="7" dur="500" fill="hold"/>
                                        <p:tgtEl>
                                          <p:spTgt spid="12289">
                                            <p:txEl>
                                              <p:charRg st="0" end="48"/>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89">
                                            <p:txEl>
                                              <p:charRg st="0" end="4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佈景主題">
  <a:themeElements>
    <a:clrScheme name="Office 佈景主題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佈景主題">
      <a:majorFont>
        <a:latin typeface="Times New Roman"/>
        <a:ea typeface="文鼎顏楷"/>
        <a:cs typeface="文鼎顏楷"/>
      </a:majorFont>
      <a:minorFont>
        <a:latin typeface="Times New Roman"/>
        <a:ea typeface="MingLiU"/>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8945" rtl="0" eaLnBrk="1" fontAlgn="base" latinLnBrk="0" hangingPunct="1">
          <a:lnSpc>
            <a:spcPct val="70000"/>
          </a:lnSpc>
          <a:spcBef>
            <a:spcPct val="0"/>
          </a:spcBef>
          <a:spcAft>
            <a:spcPct val="0"/>
          </a:spcAft>
          <a:buClr>
            <a:srgbClr val="000000"/>
          </a:buClr>
          <a:buSzPct val="100000"/>
          <a:buFont typeface="Times New Roman" panose="02020603050405020304" pitchFamily="18" charset="0"/>
          <a:buNone/>
          <a:defRPr kumimoji="0" lang="en-GB" sz="6000" b="1" i="0" u="none" strike="noStrike" cap="none" normalizeH="0" baseline="0" smtClean="0">
            <a:ln>
              <a:noFill/>
            </a:ln>
            <a:solidFill>
              <a:schemeClr val="bg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8945" rtl="0" eaLnBrk="1" fontAlgn="base" latinLnBrk="0" hangingPunct="1">
          <a:lnSpc>
            <a:spcPct val="70000"/>
          </a:lnSpc>
          <a:spcBef>
            <a:spcPct val="0"/>
          </a:spcBef>
          <a:spcAft>
            <a:spcPct val="0"/>
          </a:spcAft>
          <a:buClr>
            <a:srgbClr val="000000"/>
          </a:buClr>
          <a:buSzPct val="100000"/>
          <a:buFont typeface="Times New Roman" panose="02020603050405020304" pitchFamily="18" charset="0"/>
          <a:buNone/>
          <a:defRPr kumimoji="0" lang="en-GB" sz="6000" b="1" i="0" u="none" strike="noStrike" cap="none" normalizeH="0" baseline="0" smtClean="0">
            <a:ln>
              <a:noFill/>
            </a:ln>
            <a:solidFill>
              <a:schemeClr val="bg1"/>
            </a:solidFill>
            <a:effectLst/>
            <a:latin typeface="Times New Roman" panose="02020603050405020304" pitchFamily="18" charset="0"/>
          </a:defRPr>
        </a:defPPr>
      </a:lstStyle>
    </a:lnDef>
  </a:objectDefaults>
  <a:extraClrSchemeLst>
    <a:extraClrScheme>
      <a:clrScheme name="Office 佈景主題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佈景主題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佈景主題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佈景主題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佈景主題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佈景主題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佈景主題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983</Words>
  <Application>WPS Presentation</Application>
  <PresentationFormat>自訂</PresentationFormat>
  <Paragraphs>67</Paragraphs>
  <Slides>14</Slides>
  <Notes>2</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14</vt:i4>
      </vt:variant>
    </vt:vector>
  </HeadingPairs>
  <TitlesOfParts>
    <vt:vector size="29" baseType="lpstr">
      <vt:lpstr>Arial</vt:lpstr>
      <vt:lpstr>新細明體</vt:lpstr>
      <vt:lpstr>Wingdings</vt:lpstr>
      <vt:lpstr>Times New Roman</vt:lpstr>
      <vt:lpstr>新細明體</vt:lpstr>
      <vt:lpstr>文鼎中圓</vt:lpstr>
      <vt:lpstr>細明體</vt:lpstr>
      <vt:lpstr>文鼎顏楷</vt:lpstr>
      <vt:lpstr>標楷體</vt:lpstr>
      <vt:lpstr>SimSun</vt:lpstr>
      <vt:lpstr>Microsoft YaHei</vt:lpstr>
      <vt:lpstr/>
      <vt:lpstr>Arial Unicode MS</vt:lpstr>
      <vt:lpstr>王漢宗中仿宋繁</vt:lpstr>
      <vt:lpstr>Office 佈景主題</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Hsin Wei</dc:creator>
  <cp:lastModifiedBy>Owner</cp:lastModifiedBy>
  <cp:revision>873</cp:revision>
  <dcterms:created xsi:type="dcterms:W3CDTF">2020-05-08T01:40:00Z</dcterms:created>
  <dcterms:modified xsi:type="dcterms:W3CDTF">2022-11-09T02:09:29Z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TAG2">
    <vt:lpwstr>0008006606000000000001023620</vt:lpwstr>
  </property>
  <property fmtid="{D5CDD505-2E9C-101B-9397-08002B2CF9AE}" pid="3" name="KSOProductBuildVer">
    <vt:lpwstr>1028-10.8.0.6003</vt:lpwstr>
  </property>
</Properties>
</file>