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4"/>
  </p:handoutMasterIdLst>
  <p:sldIdLst>
    <p:sldId id="588" r:id="rId3"/>
    <p:sldId id="952" r:id="rId5"/>
    <p:sldId id="1021" r:id="rId6"/>
    <p:sldId id="1020" r:id="rId7"/>
    <p:sldId id="1183" r:id="rId8"/>
    <p:sldId id="1148" r:id="rId9"/>
    <p:sldId id="1022" r:id="rId10"/>
    <p:sldId id="1170" r:id="rId11"/>
    <p:sldId id="1048" r:id="rId12"/>
    <p:sldId id="1165" r:id="rId13"/>
    <p:sldId id="1166" r:id="rId14"/>
    <p:sldId id="1152" r:id="rId15"/>
    <p:sldId id="1171" r:id="rId16"/>
    <p:sldId id="1172" r:id="rId17"/>
    <p:sldId id="1173" r:id="rId18"/>
    <p:sldId id="1174" r:id="rId19"/>
    <p:sldId id="1175" r:id="rId20"/>
    <p:sldId id="1176" r:id="rId21"/>
    <p:sldId id="1177" r:id="rId22"/>
    <p:sldId id="633" r:id="rId23"/>
  </p:sldIdLst>
  <p:sldSz cx="13792200" cy="8079105"/>
  <p:notesSz cx="6796405" cy="9925050"/>
  <p:defaultTextStyle>
    <a:defPPr>
      <a:defRPr lang="en-GB"/>
    </a:defPPr>
    <a:lvl1pPr marL="0" lvl="0"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1pPr>
    <a:lvl2pPr marL="457200" lvl="1"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2pPr>
    <a:lvl3pPr marL="914400" lvl="2"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3pPr>
    <a:lvl4pPr marL="1371600" lvl="3"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4pPr>
    <a:lvl5pPr marL="1828800" lvl="4"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5pPr>
    <a:lvl6pPr marL="2286000" lvl="5"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6pPr>
    <a:lvl7pPr marL="2743200" lvl="6"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7pPr>
    <a:lvl8pPr marL="3200400" lvl="7"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8pPr>
    <a:lvl9pPr marL="3657600" lvl="8" indent="0" algn="l" defTabSz="449580" eaLnBrk="1" fontAlgn="base" latinLnBrk="0" hangingPunct="1">
      <a:lnSpc>
        <a:spcPct val="100000"/>
      </a:lnSpc>
      <a:spcBef>
        <a:spcPct val="0"/>
      </a:spcBef>
      <a:spcAft>
        <a:spcPct val="0"/>
      </a:spcAft>
      <a:buNone/>
      <a:defRPr sz="6000" b="1" i="0" u="none" kern="1200" baseline="0">
        <a:solidFill>
          <a:schemeClr val="bg1"/>
        </a:solidFill>
        <a:latin typeface="Times New Roman" panose="02020603050405020304" pitchFamily="18" charset="0"/>
        <a:ea typeface="新細明體" panose="02020500000000000000" pitchFamily="18" charset="-12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clrMru>
    <a:srgbClr val="D9D9D9"/>
    <a:srgbClr val="FFFFD5"/>
    <a:srgbClr val="95EFA2"/>
    <a:srgbClr val="6699FF"/>
    <a:srgbClr val="00CCFF"/>
    <a:srgbClr val="6666FF"/>
    <a:srgbClr val="00FFCC"/>
    <a:srgbClr val="3399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671"/>
    <p:restoredTop sz="91921"/>
  </p:normalViewPr>
  <p:slideViewPr>
    <p:cSldViewPr showGuides="1">
      <p:cViewPr>
        <p:scale>
          <a:sx n="40" d="100"/>
          <a:sy n="40" d="100"/>
        </p:scale>
        <p:origin x="-965" y="-130"/>
      </p:cViewPr>
      <p:guideLst>
        <p:guide orient="horz" pos="2176"/>
        <p:guide pos="2856"/>
      </p:guideLst>
    </p:cSldViewPr>
  </p:slideViewPr>
  <p:outlineViewPr>
    <p:cViewPr varScale="1">
      <p:scale>
        <a:sx n="170" d="200"/>
        <a:sy n="170" d="200"/>
      </p:scale>
      <p:origin x="168" y="426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頁首版面配置區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
            <a:pPr lvl="0" indent="0" fontAlgn="base">
              <a:lnSpc>
                <a:spcPct val="70000"/>
              </a:lnSpc>
              <a:buClr>
                <a:srgbClr val="000000"/>
              </a:buClr>
              <a:buFont typeface="Times New Roman" panose="02020603050405020304" pitchFamily="18" charset="0"/>
              <a:buChar char="•"/>
            </a:pPr>
            <a:endParaRPr lang="zh-TW" altLang="en-US" sz="1200" strike="noStrike" noProof="1" dirty="0">
              <a:ea typeface="細明體" panose="02020509000000000000" pitchFamily="49" charset="-120"/>
            </a:endParaRPr>
          </a:p>
        </p:txBody>
      </p:sp>
      <p:sp>
        <p:nvSpPr>
          <p:cNvPr id="3" name="日期版面配置區 2"/>
          <p:cNvSpPr>
            <a:spLocks noGrp="1"/>
          </p:cNvSpPr>
          <p:nvPr>
            <p:ph type="dt" sz="quarter" idx="1"/>
          </p:nvPr>
        </p:nvSpPr>
        <p:spPr>
          <a:xfrm>
            <a:off x="3849688" y="0"/>
            <a:ext cx="2944813" cy="496888"/>
          </a:xfrm>
          <a:prstGeom prst="rect">
            <a:avLst/>
          </a:prstGeom>
        </p:spPr>
        <p:txBody>
          <a:bodyPr vert="horz" wrap="square" lIns="91440" tIns="45720" rIns="91440" bIns="45720" numCol="1" anchor="t" anchorCtr="0" compatLnSpc="1"/>
          <a:p>
            <a:pPr lvl="0" indent="0" algn="r" fontAlgn="base">
              <a:lnSpc>
                <a:spcPct val="70000"/>
              </a:lnSpc>
              <a:buClr>
                <a:srgbClr val="000000"/>
              </a:buClr>
              <a:buFont typeface="Times New Roman" panose="02020603050405020304" pitchFamily="18" charset="0"/>
              <a:buChar char="•"/>
            </a:pPr>
            <a:endParaRPr lang="zh-TW" altLang="en-US" sz="1200" strike="noStrike" noProof="1" dirty="0">
              <a:ea typeface="細明體" panose="02020509000000000000" pitchFamily="49" charset="-120"/>
            </a:endParaRPr>
          </a:p>
        </p:txBody>
      </p:sp>
      <p:sp>
        <p:nvSpPr>
          <p:cNvPr id="4" name="頁尾版面配置區 3"/>
          <p:cNvSpPr>
            <a:spLocks noGrp="1"/>
          </p:cNvSpPr>
          <p:nvPr>
            <p:ph type="ftr" sz="quarter" idx="2"/>
          </p:nvPr>
        </p:nvSpPr>
        <p:spPr>
          <a:xfrm>
            <a:off x="0" y="9426575"/>
            <a:ext cx="2944813" cy="496888"/>
          </a:xfrm>
          <a:prstGeom prst="rect">
            <a:avLst/>
          </a:prstGeom>
        </p:spPr>
        <p:txBody>
          <a:bodyPr vert="horz" wrap="square" lIns="91440" tIns="45720" rIns="91440" bIns="45720" numCol="1" anchor="b" anchorCtr="0" compatLnSpc="1"/>
          <a:p>
            <a:pPr lvl="0" indent="0" fontAlgn="base">
              <a:lnSpc>
                <a:spcPct val="70000"/>
              </a:lnSpc>
              <a:buClr>
                <a:srgbClr val="000000"/>
              </a:buClr>
              <a:buFont typeface="Times New Roman" panose="02020603050405020304" pitchFamily="18" charset="0"/>
              <a:buChar char="•"/>
            </a:pPr>
            <a:endParaRPr lang="zh-TW" altLang="en-US" sz="1200" strike="noStrike" noProof="1" dirty="0">
              <a:ea typeface="細明體" panose="02020509000000000000" pitchFamily="49" charset="-120"/>
            </a:endParaRPr>
          </a:p>
        </p:txBody>
      </p:sp>
      <p:sp>
        <p:nvSpPr>
          <p:cNvPr id="5" name="投影片編號版面配置區 4"/>
          <p:cNvSpPr>
            <a:spLocks noGrp="1"/>
          </p:cNvSpPr>
          <p:nvPr>
            <p:ph type="sldNum" sz="quarter" idx="3"/>
          </p:nvPr>
        </p:nvSpPr>
        <p:spPr>
          <a:xfrm>
            <a:off x="3849688" y="9426575"/>
            <a:ext cx="2944813" cy="496888"/>
          </a:xfrm>
          <a:prstGeom prst="rect">
            <a:avLst/>
          </a:prstGeom>
        </p:spPr>
        <p:txBody>
          <a:bodyPr vert="horz" wrap="square" lIns="91440" tIns="45720" rIns="91440" bIns="45720" numCol="1" anchor="b" anchorCtr="0" compatLnSpc="1"/>
          <a:p>
            <a:pPr lvl="0" indent="0" algn="r" fontAlgn="base">
              <a:lnSpc>
                <a:spcPct val="70000"/>
              </a:lnSpc>
              <a:buClr>
                <a:srgbClr val="000000"/>
              </a:buClr>
              <a:buFont typeface="Times New Roman" panose="02020603050405020304" pitchFamily="18" charset="0"/>
              <a:buChar char="•"/>
            </a:pPr>
            <a:fld id="{9A0DB2DC-4C9A-4742-B13C-FB6460FD3503}" type="slidenum">
              <a:rPr lang="zh-TW" altLang="en-US" sz="1200" strike="noStrike" noProof="1" dirty="0">
                <a:latin typeface="Times New Roman" panose="02020603050405020304" pitchFamily="18" charset="0"/>
                <a:ea typeface="細明體" panose="02020509000000000000" pitchFamily="49" charset="-120"/>
                <a:cs typeface="+mn-ea"/>
              </a:rPr>
            </a:fld>
            <a:endParaRPr lang="zh-TW" altLang="en-US" sz="1200" strike="noStrike" noProof="1" dirty="0">
              <a:ea typeface="細明體" panose="02020509000000000000" pitchFamily="49" charset="-12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4098" name="AutoShape 1"/>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099" name="AutoShape 2"/>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0" name="AutoShape 3"/>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1" name="AutoShape 4"/>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2" name="AutoShape 5"/>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3" name="AutoShape 6"/>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4104" name="AutoShape 7"/>
          <p:cNvSpPr>
            <a:spLocks noChangeArrowheads="1"/>
          </p:cNvSpPr>
          <p:nvPr/>
        </p:nvSpPr>
        <p:spPr bwMode="auto">
          <a:xfrm>
            <a:off x="0" y="0"/>
            <a:ext cx="6796088" cy="99250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6153" name="Text Box 8"/>
          <p:cNvSpPr txBox="1">
            <a:spLocks noChangeArrowheads="1"/>
          </p:cNvSpP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6154" name="Text Box 9"/>
          <p:cNvSpPr txBox="1">
            <a:spLocks noChangeArrowheads="1"/>
          </p:cNvSpPr>
          <p:nvPr/>
        </p:nvSpPr>
        <p:spPr bwMode="auto">
          <a:xfrm>
            <a:off x="3851275"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6155" name="Rectangle 10"/>
          <p:cNvSpPr>
            <a:spLocks noGrp="1" noRot="1" noChangeAspect="1"/>
          </p:cNvSpPr>
          <p:nvPr>
            <p:ph type="sldImg"/>
          </p:nvPr>
        </p:nvSpPr>
        <p:spPr>
          <a:xfrm>
            <a:off x="220663" y="744538"/>
            <a:ext cx="6345237" cy="3711575"/>
          </a:xfrm>
          <a:prstGeom prst="rect">
            <a:avLst/>
          </a:prstGeom>
          <a:noFill/>
          <a:ln w="9360" cap="flat" cmpd="sng">
            <a:solidFill>
              <a:srgbClr val="000000"/>
            </a:solidFill>
            <a:prstDash val="solid"/>
            <a:miter/>
            <a:headEnd type="none" w="med" len="med"/>
            <a:tailEnd type="none" w="med" len="med"/>
          </a:ln>
        </p:spPr>
      </p:sp>
      <p:sp>
        <p:nvSpPr>
          <p:cNvPr id="3083" name="Rectangle 11"/>
          <p:cNvSpPr>
            <a:spLocks noGrp="1" noChangeArrowheads="1"/>
          </p:cNvSpPr>
          <p:nvPr>
            <p:ph type="body"/>
          </p:nvPr>
        </p:nvSpPr>
        <p:spPr bwMode="auto">
          <a:xfrm>
            <a:off x="906463" y="4714875"/>
            <a:ext cx="4973638" cy="4456113"/>
          </a:xfrm>
          <a:prstGeom prst="rect">
            <a:avLst/>
          </a:prstGeom>
          <a:noFill/>
          <a:ln w="9525">
            <a:noFill/>
            <a:round/>
          </a:ln>
          <a:effectLst/>
        </p:spPr>
        <p:txBody>
          <a:bodyPr vert="horz" wrap="square" lIns="90000" tIns="46800" rIns="90000" bIns="46800" numCol="1" anchor="t" anchorCtr="0" compatLnSpc="1"/>
          <a:lstStyle/>
          <a:p>
            <a:pPr marL="0" marR="0" lvl="0" indent="0" algn="l" defTabSz="448945"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defRPr/>
            </a:pPr>
            <a:endParaRPr kumimoji="0" lang="zh-TW" altLang="zh-TW"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6157" name="Text Box 12"/>
          <p:cNvSpPr txBox="1">
            <a:spLocks noChangeArrowheads="1"/>
          </p:cNvSpPr>
          <p:nvPr/>
        </p:nvSpPr>
        <p:spPr bwMode="auto">
          <a:xfrm>
            <a:off x="0"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3085" name="Rectangle 13"/>
          <p:cNvSpPr>
            <a:spLocks noGrp="1" noChangeArrowheads="1"/>
          </p:cNvSpPr>
          <p:nvPr>
            <p:ph type="sldNum"/>
          </p:nvPr>
        </p:nvSpPr>
        <p:spPr bwMode="auto">
          <a:xfrm>
            <a:off x="3851275" y="9429750"/>
            <a:ext cx="2935288" cy="485775"/>
          </a:xfrm>
          <a:prstGeom prst="rect">
            <a:avLst/>
          </a:prstGeom>
          <a:noFill/>
          <a:ln w="9525">
            <a:noFill/>
            <a:round/>
          </a:ln>
          <a:effectLst/>
        </p:spPr>
        <p:txBody>
          <a:bodyPr vert="horz" wrap="square" lIns="90000" tIns="46800" rIns="90000" bIns="46800" numCol="1" anchor="b" anchorCtr="0" compatLnSpc="1"/>
          <a:p>
            <a:pPr lvl="0" algn="r" defTabSz="0" eaLnBrk="1" fontAlgn="base" hangingPunct="1">
              <a:buClr>
                <a:srgbClr val="000000"/>
              </a:buClr>
              <a:buFont typeface="Times New Roman" panose="02020603050405020304" pitchFamily="18" charset="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1200" strike="noStrike" noProof="1" dirty="0">
                <a:solidFill>
                  <a:srgbClr val="000000"/>
                </a:solidFill>
                <a:latin typeface="Times New Roman" panose="02020603050405020304" pitchFamily="18" charset="0"/>
                <a:ea typeface="新細明體" panose="02020500000000000000" pitchFamily="18" charset="-120"/>
                <a:cs typeface="+mn-ea"/>
              </a:rPr>
            </a:fld>
            <a:endParaRPr lang="en-GB" altLang="en-US" sz="1200" strike="noStrike" noProof="1" dirty="0">
              <a:solidFill>
                <a:srgbClr val="000000"/>
              </a:solidFill>
            </a:endParaRPr>
          </a:p>
        </p:txBody>
      </p:sp>
    </p:spTree>
  </p:cSld>
  <p:clrMap bg1="lt1" tx1="dk1" bg2="lt2" tx2="dk2" accent1="accent1" accent2="accent2" accent3="accent3" accent4="accent4" accent5="accent5" accent6="accent6" hlink="hlink" folHlink="folHlink"/>
  <p:hf sldNum="0" hdr="0" ftr="0" dt="0"/>
  <p:notesStyle>
    <a:lvl1pPr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894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8194" name="Rectangle 13"/>
          <p:cNvSpPr txBox="1">
            <a:spLocks noGrp="1"/>
          </p:cNvSpPr>
          <p:nvPr>
            <p:ph type="sldNum" sz="quarter"/>
          </p:nvPr>
        </p:nvSpPr>
        <p:spPr>
          <a:xfrm>
            <a:off x="3851275" y="9429750"/>
            <a:ext cx="2935288" cy="485775"/>
          </a:xfrm>
          <a:prstGeom prst="rect">
            <a:avLst/>
          </a:prstGeom>
          <a:noFill/>
          <a:ln w="9525">
            <a:noFill/>
          </a:ln>
        </p:spPr>
        <p:txBody>
          <a:bodyPr wrap="square" lIns="90000" tIns="46800" rIns="90000" bIns="46800" anchor="b"/>
          <a:p>
            <a:pPr lvl="0" indent="0" algn="r" defTabSz="0">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zh-TW" sz="1800" dirty="0">
                <a:solidFill>
                  <a:schemeClr val="tx1"/>
                </a:solidFill>
                <a:latin typeface="Times New Roman" panose="02020603050405020304" pitchFamily="18" charset="0"/>
              </a:rPr>
            </a:fld>
            <a:endParaRPr lang="en-GB" altLang="zh-TW" sz="1800" dirty="0">
              <a:solidFill>
                <a:schemeClr val="tx1"/>
              </a:solidFill>
              <a:latin typeface="Times New Roman" panose="02020603050405020304" pitchFamily="18" charset="0"/>
            </a:endParaRPr>
          </a:p>
        </p:txBody>
      </p:sp>
      <p:sp>
        <p:nvSpPr>
          <p:cNvPr id="8195" name="Text Box 1"/>
          <p:cNvSpPr txBox="1"/>
          <p:nvPr/>
        </p:nvSpPr>
        <p:spPr>
          <a:xfrm>
            <a:off x="220663" y="744538"/>
            <a:ext cx="6356350" cy="3722687"/>
          </a:xfrm>
          <a:prstGeom prst="rect">
            <a:avLst/>
          </a:prstGeom>
          <a:solidFill>
            <a:srgbClr val="FFFFFF"/>
          </a:solidFill>
          <a:ln w="9360" cap="flat" cmpd="sng">
            <a:solidFill>
              <a:srgbClr val="000000"/>
            </a:solidFill>
            <a:prstDash val="solid"/>
            <a:miter/>
            <a:headEnd type="none" w="med" len="med"/>
            <a:tailEnd type="none" w="med" len="med"/>
          </a:ln>
        </p:spPr>
        <p:txBody>
          <a:bodyPr wrap="none" anchor="ctr"/>
          <a:p>
            <a:pPr lvl="0" indent="0">
              <a:lnSpc>
                <a:spcPct val="70000"/>
              </a:lnSpc>
            </a:pPr>
            <a:endParaRPr lang="zh-TW" altLang="en-US" dirty="0">
              <a:latin typeface="Times New Roman" panose="02020603050405020304" pitchFamily="18" charset="0"/>
              <a:ea typeface="新細明體" panose="02020500000000000000" pitchFamily="18" charset="-120"/>
            </a:endParaRPr>
          </a:p>
        </p:txBody>
      </p:sp>
      <p:sp>
        <p:nvSpPr>
          <p:cNvPr id="8196" name="Rectangle 2"/>
          <p:cNvSpPr>
            <a:spLocks noGrp="1"/>
          </p:cNvSpPr>
          <p:nvPr>
            <p:ph type="body"/>
          </p:nvPr>
        </p:nvSpPr>
        <p:spPr>
          <a:xfrm>
            <a:off x="906463" y="4714875"/>
            <a:ext cx="4975225" cy="4457700"/>
          </a:xfrm>
        </p:spPr>
        <p:txBody>
          <a:bodyPr wrap="none" lIns="90000" tIns="46800" rIns="90000" bIns="46800" anchor="ctr"/>
          <a:p>
            <a:pPr lvl="0"/>
            <a:endParaRPr lang="zh-TW" altLang="zh-TW" dirty="0">
              <a:ea typeface="新細明體" panose="02020500000000000000" pitchFamily="18" charset="-12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Slide Image Placeholder 1"/>
          <p:cNvSpPr>
            <a:spLocks noGrp="1" noRot="1" noTextEdit="1"/>
          </p:cNvSpPr>
          <p:nvPr>
            <p:ph type="sldImg"/>
          </p:nvPr>
        </p:nvSpPr>
        <p:spPr>
          <a:xfrm>
            <a:off x="225425" y="744538"/>
            <a:ext cx="6335713" cy="3711575"/>
          </a:xfrm>
        </p:spPr>
      </p:sp>
      <p:sp>
        <p:nvSpPr>
          <p:cNvPr id="11266"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Slide Image Placeholder 1"/>
          <p:cNvSpPr>
            <a:spLocks noGrp="1" noRot="1" noTextEdit="1"/>
          </p:cNvSpPr>
          <p:nvPr>
            <p:ph type="sldImg"/>
          </p:nvPr>
        </p:nvSpPr>
        <p:spPr>
          <a:xfrm>
            <a:off x="225425" y="744538"/>
            <a:ext cx="6335713" cy="3711575"/>
          </a:xfrm>
        </p:spPr>
      </p:sp>
      <p:sp>
        <p:nvSpPr>
          <p:cNvPr id="13314" name="Text Placeholder 2"/>
          <p:cNvSpPr>
            <a:spLocks noGrp="1"/>
          </p:cNvSpPr>
          <p:nvPr>
            <p:ph type="body"/>
          </p:nvPr>
        </p:nvSpPr>
        <p:spPr>
          <a:xfrm>
            <a:off x="906463" y="4714875"/>
            <a:ext cx="4973637" cy="4456113"/>
          </a:xfrm>
        </p:spPr>
        <p:txBody>
          <a:bodyPr wrap="square" lIns="90000" tIns="46800" rIns="90000" bIns="46800" anchor="t"/>
          <a:p>
            <a:pPr lvl="0"/>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reserve="1">
  <p:cSld name="直排標題及文字">
    <p:bg>
      <p:bgPr>
        <a:solidFill>
          <a:schemeClr val="tx1"/>
        </a:solidFill>
        <a:effectLst/>
      </p:bgPr>
    </p:bg>
    <p:spTree>
      <p:nvGrpSpPr>
        <p:cNvPr id="1" name=""/>
        <p:cNvGrpSpPr/>
        <p:nvPr/>
      </p:nvGrpSpPr>
      <p:grpSpPr>
        <a:xfrm>
          <a:off x="0" y="0"/>
          <a:ext cx="0" cy="0"/>
          <a:chOff x="0" y="0"/>
          <a:chExt cx="0" cy="0"/>
        </a:xfrm>
      </p:grpSpPr>
      <p:sp>
        <p:nvSpPr>
          <p:cNvPr id="5" name="矩形 4"/>
          <p:cNvSpPr>
            <a:spLocks noChangeArrowheads="1"/>
          </p:cNvSpPr>
          <p:nvPr/>
        </p:nvSpPr>
        <p:spPr bwMode="auto">
          <a:xfrm>
            <a:off x="0" y="0"/>
            <a:ext cx="1279525" cy="1158875"/>
          </a:xfrm>
          <a:prstGeom prst="rect">
            <a:avLst/>
          </a:prstGeom>
          <a:solidFill>
            <a:schemeClr val="tx1"/>
          </a:solidFill>
          <a:ln w="9525" algn="ctr">
            <a:solidFill>
              <a:schemeClr val="tx1"/>
            </a:solidFill>
            <a:round/>
          </a:ln>
        </p:spPr>
        <p:txBody>
          <a:bodyP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2" name="直排標題 1"/>
          <p:cNvSpPr>
            <a:spLocks noGrp="1"/>
          </p:cNvSpPr>
          <p:nvPr>
            <p:ph type="title" orient="vert"/>
          </p:nvPr>
        </p:nvSpPr>
        <p:spPr>
          <a:xfrm>
            <a:off x="12584732" y="308546"/>
            <a:ext cx="936104" cy="7691288"/>
          </a:xfrm>
          <a:prstGeom prst="rect">
            <a:avLst/>
          </a:prstGeom>
        </p:spPr>
        <p:txBody>
          <a:bodyPr vert="eaVert" anchorCtr="0"/>
          <a:lstStyle>
            <a:lvl1pPr marL="0" indent="0" algn="l">
              <a:defRPr sz="6600">
                <a:solidFill>
                  <a:srgbClr val="92D050"/>
                </a:solidFill>
                <a:latin typeface="標楷體" panose="03000509000000000000" pitchFamily="65" charset="-120"/>
                <a:ea typeface="標楷體" panose="03000509000000000000" pitchFamily="65" charset="-120"/>
              </a:defRPr>
            </a:lvl1pPr>
          </a:lstStyle>
          <a:p>
            <a:pPr fontAlgn="base"/>
            <a:r>
              <a:rPr lang="zh-TW" altLang="en-US" strike="noStrike" noProof="1" dirty="0" smtClean="0"/>
              <a:t>按一下以編輯母片標題樣式</a:t>
            </a:r>
            <a:endParaRPr lang="zh-TW" altLang="en-US" strike="noStrike" noProof="1" dirty="0"/>
          </a:p>
        </p:txBody>
      </p:sp>
      <p:sp>
        <p:nvSpPr>
          <p:cNvPr id="3" name="直排文字版面配置區 2"/>
          <p:cNvSpPr>
            <a:spLocks noGrp="1"/>
          </p:cNvSpPr>
          <p:nvPr>
            <p:ph type="body" orient="vert" idx="1"/>
          </p:nvPr>
        </p:nvSpPr>
        <p:spPr>
          <a:xfrm>
            <a:off x="2525191" y="288776"/>
            <a:ext cx="9915525" cy="7639050"/>
          </a:xfrm>
          <a:prstGeom prst="rect">
            <a:avLst/>
          </a:prstGeom>
        </p:spPr>
        <p:txBody>
          <a:bodyPr vert="eaVert"/>
          <a:lstStyle>
            <a:lvl1pPr algn="l">
              <a:lnSpc>
                <a:spcPct val="150000"/>
              </a:lnSpc>
              <a:buClr>
                <a:srgbClr val="92D050"/>
              </a:buClr>
              <a:defRPr sz="6000">
                <a:solidFill>
                  <a:schemeClr val="bg1">
                    <a:lumMod val="85000"/>
                  </a:schemeClr>
                </a:solidFill>
                <a:latin typeface="標楷體" panose="03000509000000000000" pitchFamily="65" charset="-120"/>
                <a:ea typeface="標楷體" panose="03000509000000000000" pitchFamily="65" charset="-120"/>
              </a:defRPr>
            </a:lvl1pPr>
            <a:lvl2pPr marL="577850" indent="0">
              <a:buNone/>
              <a:defRPr/>
            </a:lvl2pPr>
          </a:lstStyle>
          <a:p>
            <a:pPr lvl="0" fontAlgn="base"/>
            <a:r>
              <a:rPr lang="zh-TW" altLang="en-US" strike="noStrike" noProof="1" dirty="0" smtClean="0"/>
              <a:t>按一下以編輯母片文字樣式</a:t>
            </a:r>
            <a:endParaRPr lang="zh-TW" altLang="en-US" strike="noStrike" noProof="1" dirty="0" smtClean="0"/>
          </a:p>
        </p:txBody>
      </p:sp>
      <p:sp>
        <p:nvSpPr>
          <p:cNvPr id="6" name="Rectangle 2"/>
          <p:cNvSpPr>
            <a:spLocks noGrp="1" noChangeArrowheads="1"/>
          </p:cNvSpPr>
          <p:nvPr>
            <p:ph type="sldNum" idx="4"/>
          </p:nvPr>
        </p:nvSpPr>
        <p:spPr bwMode="auto">
          <a:xfrm>
            <a:off x="-31750" y="-20637"/>
            <a:ext cx="1455738" cy="963613"/>
          </a:xfrm>
          <a:prstGeom prst="rect">
            <a:avLst/>
          </a:prstGeom>
          <a:noFill/>
          <a:ln w="9525">
            <a:noFill/>
            <a:round/>
          </a:ln>
          <a:effectLst/>
        </p:spPr>
        <p:txBody>
          <a:bodyPr vert="horz" wrap="square" lIns="116640" tIns="58320" rIns="116640" bIns="58320" numCol="1" anchor="t" anchorCtr="0" compatLnSpc="1"/>
          <a:p>
            <a:pPr indent="0" defTabSz="0" fontAlgn="base">
              <a:spcBef>
                <a:spcPts val="1565"/>
              </a:spcBef>
              <a:buClr>
                <a:srgbClr val="000000"/>
              </a:buClr>
              <a:buFont typeface="文鼎中圓" pitchFamily="49" charset="-12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5400" b="0" noProof="1" dirty="0">
                <a:solidFill>
                  <a:srgbClr val="FFC000"/>
                </a:solidFill>
                <a:latin typeface="Arial" panose="020B0604020202020204" pitchFamily="34" charset="0"/>
                <a:ea typeface="細明體" panose="02020509000000000000" pitchFamily="49" charset="-120"/>
                <a:cs typeface="+mn-ea"/>
              </a:rPr>
            </a:fld>
            <a:endParaRPr lang="en-GB" altLang="en-US" sz="5400" b="0" noProof="1" dirty="0">
              <a:solidFill>
                <a:srgbClr val="FFC000"/>
              </a:solidFill>
              <a:latin typeface="Arial" panose="020B0604020202020204" pitchFamily="34" charset="0"/>
              <a:ea typeface="細明體" panose="02020509000000000000" pitchFamily="49" charset="-12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reserve="1">
  <p:cSld name="2_直排標題及文字">
    <p:bg>
      <p:bgPr>
        <a:solidFill>
          <a:schemeClr val="tx1"/>
        </a:solidFill>
        <a:effectLst/>
      </p:bgPr>
    </p:bg>
    <p:spTree>
      <p:nvGrpSpPr>
        <p:cNvPr id="1" name=""/>
        <p:cNvGrpSpPr/>
        <p:nvPr/>
      </p:nvGrpSpPr>
      <p:grpSpPr>
        <a:xfrm>
          <a:off x="0" y="0"/>
          <a:ext cx="0" cy="0"/>
          <a:chOff x="0" y="0"/>
          <a:chExt cx="0" cy="0"/>
        </a:xfrm>
      </p:grpSpPr>
      <p:sp>
        <p:nvSpPr>
          <p:cNvPr id="5" name="矩形 4"/>
          <p:cNvSpPr>
            <a:spLocks noChangeArrowheads="1"/>
          </p:cNvSpPr>
          <p:nvPr/>
        </p:nvSpPr>
        <p:spPr bwMode="auto">
          <a:xfrm>
            <a:off x="0" y="0"/>
            <a:ext cx="1279525" cy="1158875"/>
          </a:xfrm>
          <a:prstGeom prst="rect">
            <a:avLst/>
          </a:prstGeom>
          <a:solidFill>
            <a:schemeClr val="tx1"/>
          </a:solidFill>
          <a:ln w="9525" algn="ctr">
            <a:solidFill>
              <a:schemeClr val="tx1"/>
            </a:solidFill>
            <a:round/>
          </a:ln>
        </p:spPr>
        <p:txBody>
          <a:bodyP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2" name="直排標題 1"/>
          <p:cNvSpPr>
            <a:spLocks noGrp="1"/>
          </p:cNvSpPr>
          <p:nvPr>
            <p:ph type="title" orient="vert"/>
          </p:nvPr>
        </p:nvSpPr>
        <p:spPr>
          <a:xfrm>
            <a:off x="1927548" y="222970"/>
            <a:ext cx="11017224" cy="1152128"/>
          </a:xfrm>
          <a:prstGeom prst="rect">
            <a:avLst/>
          </a:prstGeom>
        </p:spPr>
        <p:txBody>
          <a:bodyPr anchorCtr="0"/>
          <a:lstStyle>
            <a:lvl1pPr marL="0" indent="0" algn="l">
              <a:defRPr sz="6600">
                <a:solidFill>
                  <a:srgbClr val="92D050"/>
                </a:solidFill>
                <a:latin typeface="標楷體" panose="03000509000000000000" pitchFamily="65" charset="-120"/>
                <a:ea typeface="標楷體" panose="03000509000000000000" pitchFamily="65" charset="-120"/>
              </a:defRPr>
            </a:lvl1pPr>
          </a:lstStyle>
          <a:p>
            <a:pPr fontAlgn="base"/>
            <a:r>
              <a:rPr lang="zh-TW" altLang="en-US" strike="noStrike" noProof="1" dirty="0" smtClean="0"/>
              <a:t>按一下以編輯母片標題樣式</a:t>
            </a:r>
            <a:endParaRPr lang="zh-TW" altLang="en-US" strike="noStrike" noProof="1" dirty="0"/>
          </a:p>
        </p:txBody>
      </p:sp>
      <p:sp>
        <p:nvSpPr>
          <p:cNvPr id="3" name="直排文字版面配置區 2"/>
          <p:cNvSpPr>
            <a:spLocks noGrp="1"/>
          </p:cNvSpPr>
          <p:nvPr>
            <p:ph type="body" orient="vert" idx="1"/>
          </p:nvPr>
        </p:nvSpPr>
        <p:spPr>
          <a:xfrm>
            <a:off x="1290613" y="1158875"/>
            <a:ext cx="11726167" cy="6552927"/>
          </a:xfrm>
          <a:prstGeom prst="rect">
            <a:avLst/>
          </a:prstGeom>
        </p:spPr>
        <p:txBody>
          <a:bodyPr/>
          <a:lstStyle>
            <a:lvl1pPr algn="l">
              <a:lnSpc>
                <a:spcPct val="150000"/>
              </a:lnSpc>
              <a:buClr>
                <a:srgbClr val="92D050"/>
              </a:buClr>
              <a:defRPr sz="6000">
                <a:solidFill>
                  <a:schemeClr val="bg1">
                    <a:lumMod val="85000"/>
                  </a:schemeClr>
                </a:solidFill>
                <a:latin typeface="標楷體" panose="03000509000000000000" pitchFamily="65" charset="-120"/>
                <a:ea typeface="標楷體" panose="03000509000000000000" pitchFamily="65" charset="-120"/>
              </a:defRPr>
            </a:lvl1pPr>
            <a:lvl2pPr marL="577850" indent="0">
              <a:buNone/>
              <a:defRPr/>
            </a:lvl2pPr>
          </a:lstStyle>
          <a:p>
            <a:pPr lvl="0" fontAlgn="base"/>
            <a:r>
              <a:rPr lang="zh-TW" altLang="en-US" strike="noStrike" noProof="1" dirty="0" smtClean="0"/>
              <a:t>按一下以編輯母片文字樣式</a:t>
            </a:r>
            <a:endParaRPr lang="zh-TW" altLang="en-US" strike="noStrike" noProof="1" dirty="0" smtClean="0"/>
          </a:p>
        </p:txBody>
      </p:sp>
      <p:sp>
        <p:nvSpPr>
          <p:cNvPr id="6" name="Rectangle 2"/>
          <p:cNvSpPr>
            <a:spLocks noGrp="1" noChangeArrowheads="1"/>
          </p:cNvSpPr>
          <p:nvPr>
            <p:ph type="sldNum" idx="4"/>
          </p:nvPr>
        </p:nvSpPr>
        <p:spPr bwMode="auto">
          <a:xfrm>
            <a:off x="-31750" y="-20637"/>
            <a:ext cx="1455738" cy="963613"/>
          </a:xfrm>
          <a:prstGeom prst="rect">
            <a:avLst/>
          </a:prstGeom>
          <a:noFill/>
          <a:ln w="9525">
            <a:noFill/>
            <a:round/>
          </a:ln>
          <a:effectLst/>
        </p:spPr>
        <p:txBody>
          <a:bodyPr vert="horz" wrap="square" lIns="116640" tIns="58320" rIns="116640" bIns="58320" numCol="1" anchor="t" anchorCtr="0" compatLnSpc="1"/>
          <a:p>
            <a:pPr indent="0" defTabSz="0" fontAlgn="base">
              <a:spcBef>
                <a:spcPts val="1565"/>
              </a:spcBef>
              <a:buClr>
                <a:srgbClr val="000000"/>
              </a:buClr>
              <a:buFont typeface="文鼎中圓" pitchFamily="49" charset="-12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5400" b="0" noProof="1" dirty="0">
                <a:solidFill>
                  <a:srgbClr val="FFC000"/>
                </a:solidFill>
                <a:latin typeface="Arial" panose="020B0604020202020204" pitchFamily="34" charset="0"/>
                <a:ea typeface="細明體" panose="02020509000000000000" pitchFamily="49" charset="-120"/>
                <a:cs typeface="+mn-ea"/>
              </a:rPr>
            </a:fld>
            <a:endParaRPr lang="en-GB" altLang="en-US" sz="5400" b="0" noProof="1" dirty="0">
              <a:solidFill>
                <a:srgbClr val="FFC000"/>
              </a:solidFill>
              <a:latin typeface="Arial" panose="020B0604020202020204" pitchFamily="34" charset="0"/>
              <a:ea typeface="細明體" panose="02020509000000000000" pitchFamily="49" charset="-12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tx1"/>
        </a:solidFill>
        <a:effectLst/>
      </p:bgPr>
    </p:bg>
    <p:spTree>
      <p:nvGrpSpPr>
        <p:cNvPr id="1" name=""/>
        <p:cNvGrpSpPr/>
        <p:nvPr/>
      </p:nvGrpSpPr>
      <p:grpSpPr>
        <a:xfrm>
          <a:off x="0" y="0"/>
          <a:ext cx="0" cy="0"/>
          <a:chOff x="0" y="0"/>
          <a:chExt cx="0" cy="0"/>
        </a:xfrm>
      </p:grpSpPr>
      <p:sp>
        <p:nvSpPr>
          <p:cNvPr id="5" name="矩形 4"/>
          <p:cNvSpPr>
            <a:spLocks noChangeArrowheads="1"/>
          </p:cNvSpPr>
          <p:nvPr/>
        </p:nvSpPr>
        <p:spPr bwMode="auto">
          <a:xfrm>
            <a:off x="0" y="0"/>
            <a:ext cx="1279525" cy="1158875"/>
          </a:xfrm>
          <a:prstGeom prst="rect">
            <a:avLst/>
          </a:prstGeom>
          <a:solidFill>
            <a:schemeClr val="tx1"/>
          </a:solidFill>
          <a:ln w="9525" algn="ctr">
            <a:solidFill>
              <a:schemeClr val="tx1"/>
            </a:solidFill>
            <a:round/>
          </a:ln>
        </p:spPr>
        <p:txBody>
          <a:bodyP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0" i="0" u="none" strike="noStrike" kern="1200" cap="none" spc="0" normalizeH="0" baseline="0" noProof="0" smtClean="0">
              <a:ln>
                <a:noFill/>
              </a:ln>
              <a:solidFill>
                <a:srgbClr val="FFC000"/>
              </a:solidFill>
              <a:effectLst/>
              <a:uLnTx/>
              <a:uFillTx/>
              <a:latin typeface="Times New Roman" panose="02020603050405020304" pitchFamily="18" charset="0"/>
              <a:ea typeface="新細明體" panose="02020500000000000000" pitchFamily="18" charset="-120"/>
              <a:cs typeface="+mn-cs"/>
            </a:endParaRPr>
          </a:p>
        </p:txBody>
      </p:sp>
      <p:sp>
        <p:nvSpPr>
          <p:cNvPr id="2" name="投影片編號版面配置區 1"/>
          <p:cNvSpPr>
            <a:spLocks noGrp="1"/>
          </p:cNvSpPr>
          <p:nvPr>
            <p:ph type="sldNum" idx="10"/>
          </p:nvPr>
        </p:nvSpPr>
        <p:spPr>
          <a:xfrm>
            <a:off x="-31750" y="-20637"/>
            <a:ext cx="1455738" cy="963613"/>
          </a:xfrm>
          <a:prstGeom prst="rect">
            <a:avLst/>
          </a:prstGeom>
          <a:noFill/>
          <a:ln w="9525">
            <a:noFill/>
            <a:round/>
          </a:ln>
          <a:effectLst/>
        </p:spPr>
        <p:txBody>
          <a:bodyPr vert="horz" wrap="square" lIns="116640" tIns="58320" rIns="116640" bIns="58320" numCol="1" anchor="t" anchorCtr="0" compatLnSpc="1"/>
          <a:p>
            <a:pPr indent="0" defTabSz="0" fontAlgn="base">
              <a:spcBef>
                <a:spcPts val="1565"/>
              </a:spcBef>
              <a:buClr>
                <a:srgbClr val="000000"/>
              </a:buClr>
              <a:buFont typeface="文鼎中圓" pitchFamily="49" charset="-12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5400" b="0" noProof="1" dirty="0">
                <a:solidFill>
                  <a:srgbClr val="FFC000"/>
                </a:solidFill>
                <a:latin typeface="Arial" panose="020B0604020202020204" pitchFamily="34" charset="0"/>
                <a:ea typeface="細明體" panose="02020509000000000000" pitchFamily="49" charset="-120"/>
                <a:cs typeface="+mn-ea"/>
              </a:rPr>
            </a:fld>
            <a:endParaRPr lang="en-GB" altLang="en-US" sz="5400" b="0" noProof="1" dirty="0">
              <a:solidFill>
                <a:srgbClr val="FFC000"/>
              </a:solidFill>
              <a:latin typeface="Arial" panose="020B0604020202020204" pitchFamily="34" charset="0"/>
              <a:ea typeface="細明體" panose="02020509000000000000" pitchFamily="49" charset="-120"/>
            </a:endParaRPr>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pic>
        <p:nvPicPr>
          <p:cNvPr id="1026" name="Picture 5" descr="F:\宗教處\活動\PPT底版收集\簡報用拷貝.jpg"/>
          <p:cNvPicPr>
            <a:picLocks noChangeAspect="1"/>
          </p:cNvPicPr>
          <p:nvPr userDrawn="1"/>
        </p:nvPicPr>
        <p:blipFill>
          <a:blip r:embed="rId4"/>
          <a:stretch>
            <a:fillRect/>
          </a:stretch>
        </p:blipFill>
        <p:spPr>
          <a:xfrm>
            <a:off x="1135063" y="0"/>
            <a:ext cx="12668250" cy="8078788"/>
          </a:xfrm>
          <a:prstGeom prst="rect">
            <a:avLst/>
          </a:prstGeom>
          <a:noFill/>
          <a:ln w="9525">
            <a:noFill/>
          </a:ln>
        </p:spPr>
      </p:pic>
      <p:sp>
        <p:nvSpPr>
          <p:cNvPr id="7" name="矩形 4"/>
          <p:cNvSpPr>
            <a:spLocks noChangeArrowheads="1"/>
          </p:cNvSpPr>
          <p:nvPr/>
        </p:nvSpPr>
        <p:spPr bwMode="auto">
          <a:xfrm>
            <a:off x="0" y="0"/>
            <a:ext cx="1279525" cy="1158875"/>
          </a:xfrm>
          <a:prstGeom prst="rect">
            <a:avLst/>
          </a:prstGeom>
          <a:solidFill>
            <a:schemeClr val="tx1"/>
          </a:solidFill>
          <a:ln w="9525" algn="ctr">
            <a:solidFill>
              <a:schemeClr val="tx1"/>
            </a:solidFill>
            <a:round/>
          </a:ln>
        </p:spPr>
        <p:txBody>
          <a:bodyPr/>
          <a:lstStyle>
            <a:lvl1pPr eaLnBrk="0" hangingPunct="0">
              <a:defRPr sz="6000" b="1">
                <a:solidFill>
                  <a:schemeClr val="bg1"/>
                </a:solidFill>
                <a:latin typeface="Times New Roman" panose="02020603050405020304" pitchFamily="18" charset="0"/>
                <a:ea typeface="新細明體" panose="02020500000000000000" pitchFamily="18" charset="-120"/>
              </a:defRPr>
            </a:lvl1pPr>
            <a:lvl2pPr marL="742950" indent="-285750" eaLnBrk="0" hangingPunct="0">
              <a:defRPr sz="6000" b="1">
                <a:solidFill>
                  <a:schemeClr val="bg1"/>
                </a:solidFill>
                <a:latin typeface="Times New Roman" panose="02020603050405020304" pitchFamily="18" charset="0"/>
                <a:ea typeface="新細明體" panose="02020500000000000000" pitchFamily="18" charset="-120"/>
              </a:defRPr>
            </a:lvl2pPr>
            <a:lvl3pPr marL="1143000" indent="-228600" eaLnBrk="0" hangingPunct="0">
              <a:defRPr sz="6000" b="1">
                <a:solidFill>
                  <a:schemeClr val="bg1"/>
                </a:solidFill>
                <a:latin typeface="Times New Roman" panose="02020603050405020304" pitchFamily="18" charset="0"/>
                <a:ea typeface="新細明體" panose="02020500000000000000" pitchFamily="18" charset="-120"/>
              </a:defRPr>
            </a:lvl3pPr>
            <a:lvl4pPr marL="1600200" indent="-228600" eaLnBrk="0" hangingPunct="0">
              <a:defRPr sz="6000" b="1">
                <a:solidFill>
                  <a:schemeClr val="bg1"/>
                </a:solidFill>
                <a:latin typeface="Times New Roman" panose="02020603050405020304" pitchFamily="18" charset="0"/>
                <a:ea typeface="新細明體" panose="02020500000000000000" pitchFamily="18" charset="-120"/>
              </a:defRPr>
            </a:lvl4pPr>
            <a:lvl5pPr marL="2057400" indent="-228600" eaLnBrk="0" hangingPunct="0">
              <a:defRPr sz="6000" b="1">
                <a:solidFill>
                  <a:schemeClr val="bg1"/>
                </a:solidFill>
                <a:latin typeface="Times New Roman" panose="02020603050405020304" pitchFamily="18" charset="0"/>
                <a:ea typeface="新細明體" panose="02020500000000000000" pitchFamily="18" charset="-120"/>
              </a:defRPr>
            </a:lvl5pPr>
            <a:lvl6pPr marL="25146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6pPr>
            <a:lvl7pPr marL="29718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7pPr>
            <a:lvl8pPr marL="34290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8pPr>
            <a:lvl9pPr marL="3886200" indent="-228600" defTabSz="448945" eaLnBrk="0" fontAlgn="base" hangingPunct="0">
              <a:spcBef>
                <a:spcPct val="0"/>
              </a:spcBef>
              <a:spcAft>
                <a:spcPct val="0"/>
              </a:spcAft>
              <a:defRPr sz="6000" b="1">
                <a:solidFill>
                  <a:schemeClr val="bg1"/>
                </a:solidFill>
                <a:latin typeface="Times New Roman" panose="02020603050405020304" pitchFamily="18" charset="0"/>
                <a:ea typeface="新細明體" panose="02020500000000000000" pitchFamily="18" charset="-120"/>
              </a:defRPr>
            </a:lvl9pPr>
          </a:lstStyle>
          <a:p>
            <a:pPr marL="0" marR="0" lvl="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a:pPr>
            <a:endParaRPr kumimoji="0" lang="zh-TW" altLang="en-US" sz="6000" b="1" i="0" u="none" strike="noStrike" kern="1200" cap="none" spc="0" normalizeH="0" baseline="0" noProof="0" smtClean="0">
              <a:ln>
                <a:noFill/>
              </a:ln>
              <a:solidFill>
                <a:schemeClr val="bg1"/>
              </a:solidFill>
              <a:effectLst/>
              <a:uLnTx/>
              <a:uFillTx/>
              <a:latin typeface="Times New Roman" panose="02020603050405020304" pitchFamily="18" charset="0"/>
              <a:ea typeface="新細明體" panose="02020500000000000000" pitchFamily="18" charset="-120"/>
              <a:cs typeface="+mn-cs"/>
            </a:endParaRPr>
          </a:p>
        </p:txBody>
      </p:sp>
      <p:sp>
        <p:nvSpPr>
          <p:cNvPr id="10" name="Rectangle 2"/>
          <p:cNvSpPr>
            <a:spLocks noGrp="1" noChangeArrowheads="1"/>
          </p:cNvSpPr>
          <p:nvPr>
            <p:ph type="sldNum" idx="4"/>
          </p:nvPr>
        </p:nvSpPr>
        <p:spPr bwMode="auto">
          <a:xfrm>
            <a:off x="-31750" y="-20637"/>
            <a:ext cx="1455738" cy="963613"/>
          </a:xfrm>
          <a:prstGeom prst="rect">
            <a:avLst/>
          </a:prstGeom>
          <a:noFill/>
          <a:ln w="9525">
            <a:noFill/>
            <a:round/>
          </a:ln>
          <a:effectLst/>
        </p:spPr>
        <p:txBody>
          <a:bodyPr vert="horz" wrap="square" lIns="116640" tIns="58320" rIns="116640" bIns="58320" numCol="1" anchor="t" anchorCtr="0" compatLnSpc="1"/>
          <a:p>
            <a:pPr lvl="0" indent="0" defTabSz="0" fontAlgn="base">
              <a:spcBef>
                <a:spcPts val="1565"/>
              </a:spcBef>
              <a:buClr>
                <a:srgbClr val="000000"/>
              </a:buClr>
              <a:buFont typeface="文鼎中圓" pitchFamily="49" charset="-120"/>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en-GB" altLang="en-US" sz="5400" b="0" strike="noStrike" noProof="1" dirty="0">
                <a:solidFill>
                  <a:srgbClr val="FFC000"/>
                </a:solidFill>
                <a:latin typeface="Arial" panose="020B0604020202020204" pitchFamily="34" charset="0"/>
                <a:ea typeface="細明體" panose="02020509000000000000" pitchFamily="49" charset="-120"/>
                <a:cs typeface="+mn-ea"/>
              </a:rPr>
            </a:fld>
            <a:endParaRPr lang="en-GB" altLang="en-US" sz="5400" b="0" strike="noStrike" noProof="1" dirty="0">
              <a:solidFill>
                <a:srgbClr val="FFC000"/>
              </a:solidFill>
              <a:latin typeface="Arial" panose="020B0604020202020204" pitchFamily="34" charset="0"/>
              <a:ea typeface="細明體" panose="02020509000000000000" pitchFamily="49" charset="-12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lvl1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mj-lt"/>
          <a:ea typeface="+mj-ea"/>
          <a:cs typeface="+mj-cs"/>
        </a:defRPr>
      </a:lvl1pPr>
      <a:lvl2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2pPr>
      <a:lvl3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3pPr>
      <a:lvl4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4pPr>
      <a:lvl5pPr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5pPr>
      <a:lvl6pPr marL="457200"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6pPr>
      <a:lvl7pPr marL="914400"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7pPr>
      <a:lvl8pPr marL="1371600"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8pPr>
      <a:lvl9pPr marL="1828800" algn="l" defTabSz="448945" rtl="0" eaLnBrk="0" fontAlgn="base" hangingPunct="0">
        <a:lnSpc>
          <a:spcPct val="84000"/>
        </a:lnSpc>
        <a:spcBef>
          <a:spcPct val="0"/>
        </a:spcBef>
        <a:spcAft>
          <a:spcPct val="0"/>
        </a:spcAft>
        <a:buClr>
          <a:srgbClr val="95EFA2"/>
        </a:buClr>
        <a:buSzPct val="100000"/>
        <a:buFont typeface="Times New Roman" panose="02020603050405020304" pitchFamily="18" charset="0"/>
        <a:defRPr sz="6000">
          <a:solidFill>
            <a:srgbClr val="95EFA2"/>
          </a:solidFill>
          <a:latin typeface="Times New Roman" panose="02020603050405020304" pitchFamily="18" charset="0"/>
          <a:ea typeface="文鼎顏楷" charset="0"/>
          <a:cs typeface="文鼎顏楷" charset="0"/>
        </a:defRPr>
      </a:lvl9pPr>
    </p:titleStyle>
    <p:bodyStyle>
      <a:lvl1pPr marL="427355" indent="-427355" algn="just" defTabSz="448945" rtl="0" eaLnBrk="0" fontAlgn="base" hangingPunct="0">
        <a:lnSpc>
          <a:spcPct val="108000"/>
        </a:lnSpc>
        <a:spcBef>
          <a:spcPct val="0"/>
        </a:spcBef>
        <a:spcAft>
          <a:spcPct val="0"/>
        </a:spcAft>
        <a:buClr>
          <a:srgbClr val="66FF33"/>
        </a:buClr>
        <a:buSzPct val="120000"/>
        <a:buFont typeface="Times New Roman" panose="02020603050405020304" pitchFamily="18" charset="0"/>
        <a:buChar char="•"/>
        <a:defRPr sz="6200">
          <a:solidFill>
            <a:srgbClr val="FFFFD5"/>
          </a:solidFill>
          <a:latin typeface="+mn-lt"/>
          <a:ea typeface="細明體" panose="02020509000000000000" pitchFamily="49" charset="-120"/>
          <a:cs typeface="+mn-cs"/>
        </a:defRPr>
      </a:lvl1pPr>
      <a:lvl2pPr marL="936625" indent="-358775" algn="l" defTabSz="448945" rtl="0" eaLnBrk="0" fontAlgn="base" hangingPunct="0">
        <a:lnSpc>
          <a:spcPct val="70000"/>
        </a:lnSpc>
        <a:spcBef>
          <a:spcPts val="1125"/>
        </a:spcBef>
        <a:spcAft>
          <a:spcPct val="0"/>
        </a:spcAft>
        <a:buClr>
          <a:srgbClr val="786950"/>
        </a:buClr>
        <a:buSzPct val="100000"/>
        <a:buFont typeface="Wingdings" panose="05000000000000000000" pitchFamily="2" charset="2"/>
        <a:buChar char=""/>
        <a:defRPr sz="4500">
          <a:solidFill>
            <a:srgbClr val="000000"/>
          </a:solidFill>
          <a:latin typeface="+mn-lt"/>
          <a:ea typeface="細明體" panose="02020509000000000000" pitchFamily="49" charset="-120"/>
        </a:defRPr>
      </a:lvl2pPr>
      <a:lvl3pPr marL="1446530" indent="-290830" algn="l" defTabSz="448945" rtl="0" eaLnBrk="0" fontAlgn="base" hangingPunct="0">
        <a:lnSpc>
          <a:spcPct val="70000"/>
        </a:lnSpc>
        <a:spcBef>
          <a:spcPts val="775"/>
        </a:spcBef>
        <a:spcAft>
          <a:spcPct val="0"/>
        </a:spcAft>
        <a:buClr>
          <a:srgbClr val="000000"/>
        </a:buClr>
        <a:buSzPct val="100000"/>
        <a:buFont typeface="Times New Roman" panose="02020603050405020304" pitchFamily="18" charset="0"/>
        <a:buChar char="•"/>
        <a:defRPr sz="3100">
          <a:solidFill>
            <a:srgbClr val="000000"/>
          </a:solidFill>
          <a:latin typeface="+mn-lt"/>
          <a:ea typeface="新細明體" panose="02020500000000000000" pitchFamily="18" charset="-120"/>
        </a:defRPr>
      </a:lvl3pPr>
      <a:lvl4pPr marL="20307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4pPr>
      <a:lvl5pPr marL="26149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5pPr>
      <a:lvl6pPr marL="30721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6pPr>
      <a:lvl7pPr marL="35293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7pPr>
      <a:lvl8pPr marL="39865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8pPr>
      <a:lvl9pPr marL="4443730" indent="-290830" algn="l" defTabSz="448945" rtl="0" eaLnBrk="0" fontAlgn="base" hangingPunct="0">
        <a:lnSpc>
          <a:spcPct val="70000"/>
        </a:lnSpc>
        <a:spcBef>
          <a:spcPts val="650"/>
        </a:spcBef>
        <a:spcAft>
          <a:spcPct val="0"/>
        </a:spcAft>
        <a:buClr>
          <a:srgbClr val="000000"/>
        </a:buClr>
        <a:buSzPct val="100000"/>
        <a:buFont typeface="Times New Roman" panose="02020603050405020304" pitchFamily="18" charset="0"/>
        <a:buChar char="•"/>
        <a:defRPr sz="2600">
          <a:solidFill>
            <a:srgbClr val="000000"/>
          </a:solidFill>
          <a:latin typeface="+mn-lt"/>
          <a:ea typeface="新細明體" panose="02020500000000000000" pitchFamily="18"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image" Target="../media/image9.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Rectangle 2"/>
          <p:cNvSpPr/>
          <p:nvPr/>
        </p:nvSpPr>
        <p:spPr>
          <a:xfrm>
            <a:off x="10058400" y="247650"/>
            <a:ext cx="2525713" cy="7831138"/>
          </a:xfrm>
          <a:prstGeom prst="rect">
            <a:avLst/>
          </a:prstGeom>
          <a:noFill/>
          <a:ln w="9525">
            <a:noFill/>
          </a:ln>
        </p:spPr>
        <p:txBody>
          <a:bodyPr vert="eaVert" lIns="85905" tIns="42951" rIns="85905" bIns="42951" anchor="ctr"/>
          <a:p>
            <a:pPr lvl="0" indent="0" defTabSz="1167130">
              <a:lnSpc>
                <a:spcPct val="120000"/>
              </a:lnSpc>
            </a:pPr>
            <a:r>
              <a:rPr lang="zh-TW" altLang="en-US" sz="5400" b="0" dirty="0">
                <a:solidFill>
                  <a:srgbClr val="D9D9D9"/>
                </a:solidFill>
                <a:latin typeface="標楷體" panose="03000509000000000000" pitchFamily="65" charset="-120"/>
                <a:ea typeface="標楷體" panose="03000509000000000000" pitchFamily="65" charset="-120"/>
              </a:rPr>
              <a:t>二〇二</a:t>
            </a:r>
            <a:r>
              <a:rPr lang="zh-CN" altLang="zh-TW" sz="5400" b="0" dirty="0">
                <a:solidFill>
                  <a:srgbClr val="D9D9D9"/>
                </a:solidFill>
                <a:latin typeface="標楷體" panose="03000509000000000000" pitchFamily="65" charset="-120"/>
                <a:ea typeface="標楷體" panose="03000509000000000000" pitchFamily="65" charset="-120"/>
              </a:rPr>
              <a:t>二</a:t>
            </a:r>
            <a:r>
              <a:rPr lang="zh-TW" altLang="en-US" sz="5400" b="0" dirty="0">
                <a:solidFill>
                  <a:srgbClr val="D9D9D9"/>
                </a:solidFill>
                <a:latin typeface="標楷體" panose="03000509000000000000" pitchFamily="65" charset="-120"/>
                <a:ea typeface="標楷體" panose="03000509000000000000" pitchFamily="65" charset="-120"/>
              </a:rPr>
              <a:t>年</a:t>
            </a:r>
            <a:r>
              <a:rPr lang="zh-CN" altLang="zh-TW" sz="5400" b="0" dirty="0">
                <a:solidFill>
                  <a:srgbClr val="D9D9D9"/>
                </a:solidFill>
                <a:latin typeface="標楷體" panose="03000509000000000000" pitchFamily="65" charset="-120"/>
                <a:ea typeface="標楷體" panose="03000509000000000000" pitchFamily="65" charset="-120"/>
              </a:rPr>
              <a:t>八</a:t>
            </a:r>
            <a:r>
              <a:rPr lang="zh-TW" altLang="en-US" sz="5400" b="0" dirty="0">
                <a:solidFill>
                  <a:srgbClr val="D9D9D9"/>
                </a:solidFill>
                <a:latin typeface="標楷體" panose="03000509000000000000" pitchFamily="65" charset="-120"/>
                <a:ea typeface="標楷體" panose="03000509000000000000" pitchFamily="65" charset="-120"/>
              </a:rPr>
              <a:t>月</a:t>
            </a:r>
            <a:r>
              <a:rPr lang="zh-CN" altLang="zh-TW" sz="5400" b="0" dirty="0">
                <a:solidFill>
                  <a:srgbClr val="D9D9D9"/>
                </a:solidFill>
                <a:latin typeface="標楷體" panose="03000509000000000000" pitchFamily="65" charset="-120"/>
                <a:ea typeface="標楷體" panose="03000509000000000000" pitchFamily="65" charset="-120"/>
              </a:rPr>
              <a:t>十二日</a:t>
            </a:r>
            <a:endParaRPr lang="zh-CN" altLang="zh-TW" sz="5400" b="0" dirty="0">
              <a:solidFill>
                <a:srgbClr val="D9D9D9"/>
              </a:solidFill>
              <a:latin typeface="標楷體" panose="03000509000000000000" pitchFamily="65" charset="-120"/>
              <a:ea typeface="標楷體" panose="03000509000000000000" pitchFamily="65" charset="-120"/>
            </a:endParaRPr>
          </a:p>
        </p:txBody>
      </p:sp>
      <p:sp>
        <p:nvSpPr>
          <p:cNvPr id="7170" name="Rectangle 2"/>
          <p:cNvSpPr/>
          <p:nvPr/>
        </p:nvSpPr>
        <p:spPr>
          <a:xfrm>
            <a:off x="4843463" y="315913"/>
            <a:ext cx="4057650" cy="7467600"/>
          </a:xfrm>
          <a:prstGeom prst="rect">
            <a:avLst/>
          </a:prstGeom>
          <a:noFill/>
          <a:ln w="9525">
            <a:noFill/>
          </a:ln>
        </p:spPr>
        <p:txBody>
          <a:bodyPr vert="eaVert" lIns="85905" tIns="42951" rIns="85905" bIns="42951" anchor="ctr"/>
          <a:p>
            <a:pPr lvl="0" indent="0" defTabSz="1167130">
              <a:lnSpc>
                <a:spcPct val="120000"/>
              </a:lnSpc>
            </a:pPr>
            <a:r>
              <a:rPr lang="zh-CN" altLang="en-US" sz="7200" b="0" dirty="0">
                <a:solidFill>
                  <a:srgbClr val="85FFE0"/>
                </a:solidFill>
                <a:latin typeface="標楷體" panose="03000509000000000000" pitchFamily="65" charset="-120"/>
                <a:ea typeface="標楷體" panose="03000509000000000000" pitchFamily="65" charset="-120"/>
              </a:rPr>
              <a:t>馬來西亞分會團隊蒞臨百合花園聯絡處會所指導</a:t>
            </a:r>
            <a:endParaRPr lang="zh-CN" altLang="en-US" sz="7200" b="0" dirty="0">
              <a:solidFill>
                <a:srgbClr val="85FFE0"/>
              </a:solidFill>
              <a:latin typeface="標楷體" panose="03000509000000000000" pitchFamily="65" charset="-120"/>
              <a:ea typeface="標楷體" panose="03000509000000000000" pitchFamily="65" charset="-12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xEl>
                                              <p:charRg st="0" end="27"/>
                                            </p:txEl>
                                          </p:spTgt>
                                        </p:tgtEl>
                                        <p:attrNameLst>
                                          <p:attrName>style.visibility</p:attrName>
                                        </p:attrNameLst>
                                      </p:cBhvr>
                                      <p:to>
                                        <p:strVal val="visible"/>
                                      </p:to>
                                    </p:set>
                                    <p:anim calcmode="lin" valueType="num">
                                      <p:cBhvr additive="base">
                                        <p:cTn id="7" dur="500" fill="hold"/>
                                        <p:tgtEl>
                                          <p:spTgt spid="7170">
                                            <p:txEl>
                                              <p:charRg st="0" end="2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charRg st="0" end="2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69">
                                            <p:txEl>
                                              <p:charRg st="0" end="10"/>
                                            </p:txEl>
                                          </p:spTgt>
                                        </p:tgtEl>
                                        <p:attrNameLst>
                                          <p:attrName>style.visibility</p:attrName>
                                        </p:attrNameLst>
                                      </p:cBhvr>
                                      <p:to>
                                        <p:strVal val="visible"/>
                                      </p:to>
                                    </p:set>
                                    <p:anim calcmode="lin" valueType="num">
                                      <p:cBhvr additive="base">
                                        <p:cTn id="13" dur="500" fill="hold"/>
                                        <p:tgtEl>
                                          <p:spTgt spid="7169">
                                            <p:txEl>
                                              <p:charRg st="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9">
                                            <p:txEl>
                                              <p:charRg st="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4169093" y="25400"/>
            <a:ext cx="97815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在投入慈濟活動過程中，讓她長知識、聞佛法、增智慧，踏出人生舒適圈，與更多人結好緣，同時改變了自己</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的習氣。</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pic>
        <p:nvPicPr>
          <p:cNvPr id="2" name="圖片 1" descr="X:\圖像組\1-簡報\2022\9月\04-未處理\20220812-14_Msia_JB_馬來西亞分會副執行長郭濟航及團隊蒞臨新山關懷及交流\20220812_Msia_JB_MO_百合花園聯絡處會所_馬來西亞分會團隊蒞臨百合花園聯絡處會所指導\Photo\Final\戴佳玉\20220812_JB_MaLaiXiYaFenHuiTuanDuiLiLingBaiHeHuaYuanLianLuoChu_DaiJiaYu_F004.jpg20220812_JB_MaLaiXiYaFenHuiTuanDuiLiLingBaiHeHuaYuanLianLuoChu_DaiJiaYu_F004"/>
          <p:cNvPicPr>
            <a:picLocks noChangeAspect="1"/>
          </p:cNvPicPr>
          <p:nvPr/>
        </p:nvPicPr>
        <p:blipFill>
          <a:blip r:embed="rId1"/>
          <a:srcRect/>
          <a:stretch>
            <a:fillRect/>
          </a:stretch>
        </p:blipFill>
        <p:spPr>
          <a:xfrm>
            <a:off x="1137920" y="3178810"/>
            <a:ext cx="5764530" cy="4323080"/>
          </a:xfrm>
          <a:prstGeom prst="rect">
            <a:avLst/>
          </a:prstGeom>
          <a:solidFill>
            <a:schemeClr val="lt1"/>
          </a:solidFill>
        </p:spPr>
      </p:pic>
      <p:sp>
        <p:nvSpPr>
          <p:cNvPr id="4" name="Text Box 2"/>
          <p:cNvSpPr txBox="1"/>
          <p:nvPr/>
        </p:nvSpPr>
        <p:spPr>
          <a:xfrm>
            <a:off x="1201420" y="7501890"/>
            <a:ext cx="287718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：戴佳玉</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9">
                                            <p:txEl>
                                              <p:charRg st="1" end="1"/>
                                            </p:txEl>
                                          </p:spTgt>
                                        </p:tgtEl>
                                        <p:attrNameLst>
                                          <p:attrName>style.visibility</p:attrName>
                                        </p:attrNameLst>
                                      </p:cBhvr>
                                      <p:to>
                                        <p:strVal val="visible"/>
                                      </p:to>
                                    </p:set>
                                    <p:anim calcmode="lin" valueType="num">
                                      <p:cBhvr additive="base">
                                        <p:cTn id="13" dur="500" fill="hold"/>
                                        <p:tgtEl>
                                          <p:spTgt spid="12289">
                                            <p:txEl>
                                              <p:char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9">
                                            <p:txEl>
                                              <p:char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138873"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百合花園聯絡處志工張華英師姊聽了台灣慈濟三義茶園敬天愛地的故事後很感動，感受到天地萬物都有靈性，於</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是開始投</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入環保活</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動。</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
        <p:nvSpPr>
          <p:cNvPr id="12290" name="Text Box 2"/>
          <p:cNvSpPr txBox="1"/>
          <p:nvPr/>
        </p:nvSpPr>
        <p:spPr>
          <a:xfrm>
            <a:off x="1207770" y="7501890"/>
            <a:ext cx="275526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：戴佳玉</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pic>
        <p:nvPicPr>
          <p:cNvPr id="12292" name="圖片 3" descr="X:\圖像組\1-簡報\2022\9月\04-未處理\20220812-14_Msia_JB_馬來西亞分會副執行長郭濟航及團隊蒞臨新山關懷及交流\20220812_Msia_JB_MO_百合花園聯絡處會所_馬來西亞分會團隊蒞臨百合花園聯絡處會所指導\Photo\Final\戴佳玉\20220812_JB_MaLaiXiYaFenHuiTuanDuiLiLingBaiHeHuaYuanLianLuoChu_DaiJiaYu_F005.jpg20220812_JB_MaLaiXiYaFenHuiTuanDuiLiLingBaiHeHuaYuanLianLuoChu_DaiJiaYu_F005"/>
          <p:cNvPicPr>
            <a:picLocks noChangeAspect="1"/>
          </p:cNvPicPr>
          <p:nvPr/>
        </p:nvPicPr>
        <p:blipFill>
          <a:blip r:embed="rId1"/>
          <a:srcRect/>
          <a:stretch>
            <a:fillRect/>
          </a:stretch>
        </p:blipFill>
        <p:spPr>
          <a:xfrm>
            <a:off x="1154430" y="3648710"/>
            <a:ext cx="5044440" cy="378396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9">
                                            <p:txEl>
                                              <p:charRg st="1" end="1"/>
                                            </p:txEl>
                                          </p:spTgt>
                                        </p:tgtEl>
                                        <p:attrNameLst>
                                          <p:attrName>style.visibility</p:attrName>
                                        </p:attrNameLst>
                                      </p:cBhvr>
                                      <p:to>
                                        <p:strVal val="visible"/>
                                      </p:to>
                                    </p:set>
                                    <p:anim calcmode="lin" valueType="num">
                                      <p:cBhvr additive="base">
                                        <p:cTn id="13" dur="500" fill="hold"/>
                                        <p:tgtEl>
                                          <p:spTgt spid="12289">
                                            <p:txEl>
                                              <p:char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9">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89">
                                            <p:txEl>
                                              <p:charRg st="2" end="2"/>
                                            </p:txEl>
                                          </p:spTgt>
                                        </p:tgtEl>
                                        <p:attrNameLst>
                                          <p:attrName>style.visibility</p:attrName>
                                        </p:attrNameLst>
                                      </p:cBhvr>
                                      <p:to>
                                        <p:strVal val="visible"/>
                                      </p:to>
                                    </p:set>
                                    <p:anim calcmode="lin" valueType="num">
                                      <p:cBhvr additive="base">
                                        <p:cTn id="19" dur="500" fill="hold"/>
                                        <p:tgtEl>
                                          <p:spTgt spid="12289">
                                            <p:txEl>
                                              <p:char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9">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89">
                                            <p:txEl>
                                              <p:charRg st="3" end="3"/>
                                            </p:txEl>
                                          </p:spTgt>
                                        </p:tgtEl>
                                        <p:attrNameLst>
                                          <p:attrName>style.visibility</p:attrName>
                                        </p:attrNameLst>
                                      </p:cBhvr>
                                      <p:to>
                                        <p:strVal val="visible"/>
                                      </p:to>
                                    </p:set>
                                    <p:anim calcmode="lin" valueType="num">
                                      <p:cBhvr additive="base">
                                        <p:cTn id="25" dur="500" fill="hold"/>
                                        <p:tgtEl>
                                          <p:spTgt spid="12289">
                                            <p:txEl>
                                              <p:char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89">
                                            <p:txEl>
                                              <p:char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138873"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在慈善訪視中，她曾接觸患有憂鬱症的照顧戶，後來她的家婆不幸患上憂鬱症，先生脾氣變得暴躁，她就將在慈濟所學的「知足、感恩、善解、包容」派上用場，學習面對各種考驗。</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138873"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en-US" altLang="zh-CN" b="0" dirty="0">
                <a:solidFill>
                  <a:schemeClr val="bg1">
                    <a:lumMod val="85000"/>
                  </a:schemeClr>
                </a:solidFill>
                <a:latin typeface="標楷體" panose="03000509000000000000" pitchFamily="65" charset="-120"/>
                <a:ea typeface="標楷體" panose="03000509000000000000" pitchFamily="65" charset="-120"/>
                <a:sym typeface="+mn-ea"/>
              </a:rPr>
              <a:t>百合花園聯絡處志工馮彩金（慮燿）師姊是</a:t>
            </a: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一</a:t>
            </a:r>
            <a:r>
              <a:rPr lang="en-US" altLang="zh-CN" b="0" dirty="0">
                <a:solidFill>
                  <a:schemeClr val="bg1">
                    <a:lumMod val="85000"/>
                  </a:schemeClr>
                </a:solidFill>
                <a:latin typeface="標楷體" panose="03000509000000000000" pitchFamily="65" charset="-120"/>
                <a:ea typeface="標楷體" panose="03000509000000000000" pitchFamily="65" charset="-120"/>
                <a:sym typeface="+mn-ea"/>
              </a:rPr>
              <a:t>名家庭主婦，未曾</a:t>
            </a: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踏入</a:t>
            </a:r>
            <a:r>
              <a:rPr lang="en-US" altLang="zh-CN" b="0" dirty="0">
                <a:solidFill>
                  <a:schemeClr val="bg1">
                    <a:lumMod val="85000"/>
                  </a:schemeClr>
                </a:solidFill>
                <a:latin typeface="標楷體" panose="03000509000000000000" pitchFamily="65" charset="-120"/>
                <a:ea typeface="標楷體" panose="03000509000000000000" pitchFamily="65" charset="-120"/>
                <a:sym typeface="+mn-ea"/>
              </a:rPr>
              <a:t>社會工作，在慈濟擔任協力組長時曾因</a:t>
            </a: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面對</a:t>
            </a:r>
            <a:r>
              <a:rPr lang="en-US" altLang="zh-CN" b="0" dirty="0">
                <a:solidFill>
                  <a:schemeClr val="bg1">
                    <a:lumMod val="85000"/>
                  </a:schemeClr>
                </a:solidFill>
                <a:latin typeface="標楷體" panose="03000509000000000000" pitchFamily="65" charset="-120"/>
                <a:ea typeface="標楷體" panose="03000509000000000000" pitchFamily="65" charset="-120"/>
                <a:sym typeface="+mn-ea"/>
              </a:rPr>
              <a:t>志工的磨合</a:t>
            </a: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而</a:t>
            </a:r>
            <a:r>
              <a:rPr lang="en-US" altLang="zh-CN" b="0" dirty="0">
                <a:solidFill>
                  <a:schemeClr val="bg1">
                    <a:lumMod val="85000"/>
                  </a:schemeClr>
                </a:solidFill>
                <a:latin typeface="標楷體" panose="03000509000000000000" pitchFamily="65" charset="-120"/>
                <a:ea typeface="標楷體" panose="03000509000000000000" pitchFamily="65" charset="-120"/>
                <a:sym typeface="+mn-ea"/>
              </a:rPr>
              <a:t>想放棄，</a:t>
            </a: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後來</a:t>
            </a:r>
            <a:r>
              <a:rPr lang="en-US" altLang="zh-CN" b="0" dirty="0">
                <a:solidFill>
                  <a:schemeClr val="bg1">
                    <a:lumMod val="85000"/>
                  </a:schemeClr>
                </a:solidFill>
                <a:latin typeface="標楷體" panose="03000509000000000000" pitchFamily="65" charset="-120"/>
                <a:ea typeface="標楷體" panose="03000509000000000000" pitchFamily="65" charset="-120"/>
                <a:sym typeface="+mn-ea"/>
              </a:rPr>
              <a:t>在家人與法親的陪伴下堅持初發心</a:t>
            </a:r>
            <a:r>
              <a:rPr lang="zh-CN" altLang="zh-CN" b="0" dirty="0">
                <a:solidFill>
                  <a:schemeClr val="bg1">
                    <a:lumMod val="85000"/>
                  </a:schemeClr>
                </a:solidFill>
                <a:latin typeface="標楷體" panose="03000509000000000000" pitchFamily="65" charset="-120"/>
                <a:ea typeface="SimSun" panose="02010600030101010101" charset="-122"/>
                <a:sym typeface="+mn-ea"/>
              </a:rPr>
              <a:t>。</a:t>
            </a:r>
            <a:endParaRPr lang="zh-CN" altLang="zh-CN" b="0" dirty="0">
              <a:solidFill>
                <a:schemeClr val="bg1">
                  <a:lumMod val="85000"/>
                </a:schemeClr>
              </a:solidFill>
              <a:latin typeface="標楷體" panose="03000509000000000000" pitchFamily="65" charset="-120"/>
              <a:ea typeface="SimSun" panose="0201060003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7996873" y="25400"/>
            <a:ext cx="5666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後來在面對人事考驗時就會提醒自己要有耐心、心念寬大、學習放下。</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
        <p:nvSpPr>
          <p:cNvPr id="12290" name="Text Box 2"/>
          <p:cNvSpPr txBox="1"/>
          <p:nvPr/>
        </p:nvSpPr>
        <p:spPr>
          <a:xfrm>
            <a:off x="1134110" y="6655435"/>
            <a:ext cx="275526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：戴佳玉</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pic>
        <p:nvPicPr>
          <p:cNvPr id="12292" name="圖片 3" descr="X:\圖像組\1-簡報\2022\9月\04-未處理\20220812-14_Msia_JB_馬來西亞分會副執行長郭濟航及團隊蒞臨新山關懷及交流\20220812_Msia_JB_MO_百合花園聯絡處會所_馬來西亞分會團隊蒞臨百合花園聯絡處會所指導\Photo\Final\戴佳玉\20220812_JB_MaLaiXiYaFenHuiTuanDuiLiLingBaiHeHuaYuanLianLuoChu_DaiJiaYu_F006.jpg20220812_JB_MaLaiXiYaFenHuiTuanDuiLiLingBaiHeHuaYuanLianLuoChu_DaiJiaYu_F006"/>
          <p:cNvPicPr>
            <a:picLocks noChangeAspect="1"/>
          </p:cNvPicPr>
          <p:nvPr/>
        </p:nvPicPr>
        <p:blipFill>
          <a:blip r:embed="rId1"/>
          <a:srcRect/>
          <a:stretch>
            <a:fillRect/>
          </a:stretch>
        </p:blipFill>
        <p:spPr>
          <a:xfrm>
            <a:off x="1134110" y="1608455"/>
            <a:ext cx="6729730" cy="504698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5253673" y="25400"/>
            <a:ext cx="84099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她也透過學習慈濟的茶道課，了解奉茶的意義，也常常反觀自性、體悟做人的道理，並以茶會友，接引更多人學習佛法。</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2510473" y="25400"/>
            <a:ext cx="111531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百合花園聯絡處志工楊瑞婷（明咸）加入慈濟之後因爲愛好烹飪而承擔香積志工，也改葷為素，在付出的過程中學習克制自己的脾氣、輕聲細語和保持柔和身段。</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138873"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這兩年多因新冠疫情無法和滯留新加坡的家人見面，只能透過視訊互動，獨自一人在新山，她靠著手上的念珠以及</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桌上的經書</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安撫自己度</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過疫情。</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
        <p:nvSpPr>
          <p:cNvPr id="12290" name="Text Box 2"/>
          <p:cNvSpPr txBox="1"/>
          <p:nvPr/>
        </p:nvSpPr>
        <p:spPr>
          <a:xfrm>
            <a:off x="1285875" y="7573645"/>
            <a:ext cx="275526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：林慧蕾</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pic>
        <p:nvPicPr>
          <p:cNvPr id="12292" name="圖片 3" descr="X:\圖像組\1-簡報\2022\9月\04-未處理\20220812-14_Msia_JB_馬來西亞分會副執行長郭濟航及團隊蒞臨新山關懷及交流\20220812_Msia_JB_MO_百合花園聯絡處會所_馬來西亞分會團隊蒞臨百合花園聯絡處會所指導\Photo\Final\林慧蕾\20220812_JB_MaLaiXiYaFenHuiTuanDuiLiLingBaiHeHuaYuanLianLuoChu_LinHuiLei_F002.JPG20220812_JB_MaLaiXiYaFenHuiTuanDuiLiLingBaiHeHuaYuanLianLuoChu_LinHuiLei_F002"/>
          <p:cNvPicPr>
            <a:picLocks noChangeAspect="1"/>
          </p:cNvPicPr>
          <p:nvPr/>
        </p:nvPicPr>
        <p:blipFill>
          <a:blip r:embed="rId1"/>
          <a:srcRect/>
          <a:stretch>
            <a:fillRect/>
          </a:stretch>
        </p:blipFill>
        <p:spPr>
          <a:xfrm>
            <a:off x="1153795" y="4345305"/>
            <a:ext cx="4839970" cy="322834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9">
                                            <p:txEl>
                                              <p:charRg st="1" end="1"/>
                                            </p:txEl>
                                          </p:spTgt>
                                        </p:tgtEl>
                                        <p:attrNameLst>
                                          <p:attrName>style.visibility</p:attrName>
                                        </p:attrNameLst>
                                      </p:cBhvr>
                                      <p:to>
                                        <p:strVal val="visible"/>
                                      </p:to>
                                    </p:set>
                                    <p:anim calcmode="lin" valueType="num">
                                      <p:cBhvr additive="base">
                                        <p:cTn id="13" dur="500" fill="hold"/>
                                        <p:tgtEl>
                                          <p:spTgt spid="12289">
                                            <p:txEl>
                                              <p:char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9">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89">
                                            <p:txEl>
                                              <p:charRg st="2" end="2"/>
                                            </p:txEl>
                                          </p:spTgt>
                                        </p:tgtEl>
                                        <p:attrNameLst>
                                          <p:attrName>style.visibility</p:attrName>
                                        </p:attrNameLst>
                                      </p:cBhvr>
                                      <p:to>
                                        <p:strVal val="visible"/>
                                      </p:to>
                                    </p:set>
                                    <p:anim calcmode="lin" valueType="num">
                                      <p:cBhvr additive="base">
                                        <p:cTn id="19" dur="500" fill="hold"/>
                                        <p:tgtEl>
                                          <p:spTgt spid="12289">
                                            <p:txEl>
                                              <p:char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9">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89">
                                            <p:txEl>
                                              <p:charRg st="3" end="3"/>
                                            </p:txEl>
                                          </p:spTgt>
                                        </p:tgtEl>
                                        <p:attrNameLst>
                                          <p:attrName>style.visibility</p:attrName>
                                        </p:attrNameLst>
                                      </p:cBhvr>
                                      <p:to>
                                        <p:strVal val="visible"/>
                                      </p:to>
                                    </p:set>
                                    <p:anim calcmode="lin" valueType="num">
                                      <p:cBhvr additive="base">
                                        <p:cTn id="25" dur="500" fill="hold"/>
                                        <p:tgtEl>
                                          <p:spTgt spid="12289">
                                            <p:txEl>
                                              <p:char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89">
                                            <p:txEl>
                                              <p:char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138873"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郭濟航師兄分享：</a:t>
            </a:r>
            <a:r>
              <a:rPr lang="zh-CN" altLang="en-US" b="0" dirty="0">
                <a:solidFill>
                  <a:schemeClr val="bg1">
                    <a:lumMod val="85000"/>
                  </a:schemeClr>
                </a:solidFill>
                <a:latin typeface="SimSun" panose="02010600030101010101" charset="-122"/>
                <a:ea typeface="SimSun" panose="02010600030101010101" charset="-122"/>
                <a:sym typeface="+mn-ea"/>
              </a:rPr>
              <a:t>「</a:t>
            </a: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經過這次的新冠疫情，我們都是活過來的人，多少人因冠狀病毒而往生？我自己的親戚也是因這場疫情而往生。我們何其有幸，可以活下來。所以，大家要做好心理</a:t>
            </a:r>
            <a:endParaRPr lang="zh-CN" altLang="en-US" b="0" dirty="0">
              <a:solidFill>
                <a:schemeClr val="bg1">
                  <a:lumMod val="85000"/>
                </a:schemeClr>
              </a:solidFill>
              <a:latin typeface="SimSun" panose="02010600030101010101" charset="-122"/>
              <a:ea typeface="SimSun" panose="0201060003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2510473" y="25400"/>
            <a:ext cx="111531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建設。雖然是從疫情中存活過來，但還是要有無常觀。我們今生能夠跟 上人緣那麼深，還可以聽得懂上人說的話，</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盤點我們的</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功與過。</a:t>
            </a:r>
            <a:r>
              <a:rPr lang="zh-CN" altLang="en-US" b="0" dirty="0">
                <a:solidFill>
                  <a:schemeClr val="bg1">
                    <a:lumMod val="85000"/>
                  </a:schemeClr>
                </a:solidFill>
                <a:latin typeface="SimSun" panose="02010600030101010101" charset="-122"/>
                <a:ea typeface="SimSun" panose="02010600030101010101" charset="-122"/>
                <a:sym typeface="+mn-ea"/>
              </a:rPr>
              <a:t>」</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pic>
        <p:nvPicPr>
          <p:cNvPr id="12292" name="圖片 3" descr="X:\圖像組\1-簡報\2022\9月\04-未處理\20220812-14_Msia_JB_馬來西亞分會副執行長郭濟航及團隊蒞臨新山關懷及交流\20220812_Msia_JB_MO_百合花園聯絡處會所_馬來西亞分會團隊蒞臨百合花園聯絡處會所指導\Photo\Final\戴佳玉\20220812_JB_MaLaiXiYaFenHuiTuanDuiLiLingBaiHeHuaYuanLianLuoChu_DaiJiaYuTiGong_R002.JPG20220812_JB_MaLaiXiYaFenHuiTuanDuiLiLingBaiHeHuaYuanLianLuoChu_DaiJiaYuTiGong_R002"/>
          <p:cNvPicPr>
            <a:picLocks noChangeAspect="1"/>
          </p:cNvPicPr>
          <p:nvPr/>
        </p:nvPicPr>
        <p:blipFill>
          <a:blip r:embed="rId1"/>
          <a:srcRect/>
          <a:stretch>
            <a:fillRect/>
          </a:stretch>
        </p:blipFill>
        <p:spPr>
          <a:xfrm>
            <a:off x="1130300" y="4243705"/>
            <a:ext cx="4982210" cy="3320415"/>
          </a:xfrm>
          <a:prstGeom prst="rect">
            <a:avLst/>
          </a:prstGeom>
          <a:noFill/>
          <a:ln w="9525">
            <a:noFill/>
          </a:ln>
        </p:spPr>
      </p:pic>
      <p:sp>
        <p:nvSpPr>
          <p:cNvPr id="12290" name="Text Box 2"/>
          <p:cNvSpPr txBox="1"/>
          <p:nvPr/>
        </p:nvSpPr>
        <p:spPr>
          <a:xfrm>
            <a:off x="1250950" y="7501890"/>
            <a:ext cx="348297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攝影者：戴佳玉提供</a:t>
            </a:r>
            <a:endParaRPr lang="zh-CN" altLang="en-US" sz="2800" b="0" dirty="0">
              <a:solidFill>
                <a:srgbClr val="D9D9D9"/>
              </a:solidFill>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9">
                                            <p:txEl>
                                              <p:charRg st="1" end="1"/>
                                            </p:txEl>
                                          </p:spTgt>
                                        </p:tgtEl>
                                        <p:attrNameLst>
                                          <p:attrName>style.visibility</p:attrName>
                                        </p:attrNameLst>
                                      </p:cBhvr>
                                      <p:to>
                                        <p:strVal val="visible"/>
                                      </p:to>
                                    </p:set>
                                    <p:anim calcmode="lin" valueType="num">
                                      <p:cBhvr additive="base">
                                        <p:cTn id="13" dur="500" fill="hold"/>
                                        <p:tgtEl>
                                          <p:spTgt spid="12289">
                                            <p:txEl>
                                              <p:char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9">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89">
                                            <p:txEl>
                                              <p:charRg st="2" end="2"/>
                                            </p:txEl>
                                          </p:spTgt>
                                        </p:tgtEl>
                                        <p:attrNameLst>
                                          <p:attrName>style.visibility</p:attrName>
                                        </p:attrNameLst>
                                      </p:cBhvr>
                                      <p:to>
                                        <p:strVal val="visible"/>
                                      </p:to>
                                    </p:set>
                                    <p:anim calcmode="lin" valueType="num">
                                      <p:cBhvr additive="base">
                                        <p:cTn id="19" dur="500" fill="hold"/>
                                        <p:tgtEl>
                                          <p:spTgt spid="12289">
                                            <p:txEl>
                                              <p:char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9">
                                            <p:txEl>
                                              <p:char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4189095" y="116205"/>
            <a:ext cx="9781540" cy="808482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二〇二二年八月十二日，馬來西亞分會團隊蒞臨百合花園聯絡處會所指導，進行交流前先跟百合花園聯絡處的法親家人拍大合照。</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TextBox 2"/>
          <p:cNvSpPr txBox="1"/>
          <p:nvPr/>
        </p:nvSpPr>
        <p:spPr>
          <a:xfrm>
            <a:off x="1127125" y="150813"/>
            <a:ext cx="11979275" cy="8078787"/>
          </a:xfrm>
          <a:prstGeom prst="rect">
            <a:avLst/>
          </a:prstGeom>
          <a:noFill/>
          <a:ln w="9525">
            <a:noFill/>
          </a:ln>
        </p:spPr>
        <p:txBody>
          <a:bodyPr vert="eaVert" anchor="t">
            <a:spAutoFit/>
          </a:bodyPr>
          <a:p>
            <a:pPr lvl="0" indent="0">
              <a:lnSpc>
                <a:spcPct val="120000"/>
              </a:lnSpc>
              <a:buFont typeface="Arial" panose="020B0604020202020204" pitchFamily="34" charset="0"/>
              <a:buNone/>
            </a:pPr>
            <a:br>
              <a:rPr lang="zh-TW" altLang="en-US" b="0" dirty="0">
                <a:solidFill>
                  <a:srgbClr val="95EFA2"/>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恭祝 上人</a:t>
            </a:r>
            <a:br>
              <a:rPr lang="en-US" altLang="zh-CN"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a:t>
            </a:r>
            <a:br>
              <a:rPr lang="zh-TW" altLang="en-US"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法體安康</a:t>
            </a:r>
            <a:br>
              <a:rPr lang="zh-TW" altLang="en-US"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常住世間</a:t>
            </a:r>
            <a:br>
              <a:rPr lang="zh-TW" altLang="en-US"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法輪常轉</a:t>
            </a:r>
            <a:br>
              <a:rPr lang="zh-TW" altLang="en-US" b="0" dirty="0">
                <a:solidFill>
                  <a:srgbClr val="85FFE0"/>
                </a:solidFill>
                <a:latin typeface="標楷體" panose="03000509000000000000" pitchFamily="65" charset="-120"/>
                <a:ea typeface="標楷體" panose="03000509000000000000" pitchFamily="65" charset="-120"/>
              </a:rPr>
            </a:br>
            <a:r>
              <a:rPr lang="zh-TW" altLang="en-US" b="0" dirty="0">
                <a:solidFill>
                  <a:srgbClr val="85FFE0"/>
                </a:solidFill>
                <a:latin typeface="標楷體" panose="03000509000000000000" pitchFamily="65" charset="-120"/>
                <a:ea typeface="標楷體" panose="03000509000000000000" pitchFamily="65" charset="-120"/>
              </a:rPr>
              <a:t>      </a:t>
            </a:r>
            <a:endParaRPr lang="en-US" altLang="zh-CN"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馬來西亞分會</a:t>
            </a:r>
            <a:endParaRPr lang="zh-TW" altLang="en-US"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新山支會</a:t>
            </a:r>
            <a:endParaRPr lang="zh-TW" altLang="en-US"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負責人林慈鋓</a:t>
            </a:r>
            <a:endParaRPr lang="zh-TW" altLang="en-US"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暨全體靜思弟子                          </a:t>
            </a:r>
            <a:endParaRPr lang="zh-TW" altLang="en-US" sz="5400" b="0" dirty="0">
              <a:solidFill>
                <a:srgbClr val="85FFE0"/>
              </a:solidFill>
              <a:latin typeface="標楷體" panose="03000509000000000000" pitchFamily="65" charset="-120"/>
              <a:ea typeface="標楷體" panose="03000509000000000000" pitchFamily="65" charset="-120"/>
            </a:endParaRPr>
          </a:p>
          <a:p>
            <a:pPr lvl="0" indent="0">
              <a:buClr>
                <a:srgbClr val="66FF33"/>
              </a:buClr>
              <a:buFont typeface="Arial" panose="020B0604020202020204" pitchFamily="34" charset="0"/>
              <a:buNone/>
            </a:pPr>
            <a:r>
              <a:rPr lang="zh-TW" altLang="en-US" sz="5400" b="0" dirty="0">
                <a:solidFill>
                  <a:srgbClr val="85FFE0"/>
                </a:solidFill>
                <a:latin typeface="標楷體" panose="03000509000000000000" pitchFamily="65" charset="-120"/>
                <a:ea typeface="標楷體" panose="03000509000000000000" pitchFamily="65" charset="-120"/>
              </a:rPr>
              <a:t>              恭敬頂禮</a:t>
            </a:r>
            <a:endParaRPr lang="en-MY" altLang="en-US" b="0" dirty="0">
              <a:solidFill>
                <a:srgbClr val="85FFE0"/>
              </a:solidFill>
              <a:latin typeface="標楷體" panose="03000509000000000000" pitchFamily="65" charset="-120"/>
              <a:ea typeface="標楷體" panose="03000509000000000000" pitchFamily="65" charset="-120"/>
            </a:endParaRPr>
          </a:p>
        </p:txBody>
      </p:sp>
    </p:spTree>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圖片 2" descr="X:\圖像組\1-簡報\2022\9月\04-未處理\20220812-14_Msia_JB_馬來西亞分會副執行長郭濟航及團隊蒞臨新山關懷及交流\20220812_Msia_JB_MO_百合花園聯絡處會所_馬來西亞分會團隊蒞臨百合花園聯絡處會所指導\Photo\Final\戴佳玉\20220812_JB_MaLaiXiYaFenHuiTuanDuiLiLingBaiHeHuaYuanLianLuoChu_DaiJiaYu_F001.JPG20220812_JB_MaLaiXiYaFenHuiTuanDuiLiLingBaiHeHuaYuanLianLuoChu_DaiJiaYu_F001"/>
          <p:cNvPicPr>
            <a:picLocks noChangeAspect="1"/>
          </p:cNvPicPr>
          <p:nvPr/>
        </p:nvPicPr>
        <p:blipFill>
          <a:blip r:embed="rId1"/>
          <a:srcRect/>
          <a:stretch>
            <a:fillRect/>
          </a:stretch>
        </p:blipFill>
        <p:spPr>
          <a:xfrm>
            <a:off x="1811020" y="145415"/>
            <a:ext cx="10471150" cy="6981190"/>
          </a:xfrm>
          <a:prstGeom prst="rect">
            <a:avLst/>
          </a:prstGeom>
          <a:solidFill>
            <a:schemeClr val="lt1"/>
          </a:solidFill>
        </p:spPr>
      </p:pic>
      <p:sp>
        <p:nvSpPr>
          <p:cNvPr id="12290" name="Text Box 2"/>
          <p:cNvSpPr txBox="1"/>
          <p:nvPr/>
        </p:nvSpPr>
        <p:spPr>
          <a:xfrm>
            <a:off x="1811020" y="7256780"/>
            <a:ext cx="287718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：戴佳玉</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Vertical Text Placeholder 4"/>
          <p:cNvSpPr>
            <a:spLocks noGrp="1"/>
          </p:cNvSpPr>
          <p:nvPr/>
        </p:nvSpPr>
        <p:spPr>
          <a:xfrm>
            <a:off x="2510473" y="25400"/>
            <a:ext cx="111531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為了讓馬來西亞分會團隊體驗百合花園聯絡處於吉祥月籌募北馬洗腎中心運作基金而舉辦的慈善素宴，志工精心準備了和素宴一樣的膳食款待遠方來的貴賓。</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圖片 3" descr="X:\圖像組\1-簡報\2022\9月\04-未處理\20220812-14_Msia_JB_馬來西亞分會副執行長郭濟航及團隊蒞臨新山關懷及交流\20220812_Msia_JB_MO_百合花園聯絡處會所_馬來西亞分會團隊蒞臨百合花園聯絡處會所指導\Photo\Final\戴佳玉\20220812_JB_MaLaiXiYaFenHuiTuanDuiLiLingBaiHeHuaYuanLianLuoChu_DaiJiaYu_F002.jpg20220812_JB_MaLaiXiYaFenHuiTuanDuiLiLingBaiHeHuaYuanLianLuoChu_DaiJiaYu_F002"/>
          <p:cNvPicPr>
            <a:picLocks noChangeAspect="1"/>
          </p:cNvPicPr>
          <p:nvPr/>
        </p:nvPicPr>
        <p:blipFill>
          <a:blip r:embed="rId1"/>
          <a:srcRect/>
          <a:stretch>
            <a:fillRect/>
          </a:stretch>
        </p:blipFill>
        <p:spPr>
          <a:xfrm>
            <a:off x="2267585" y="453390"/>
            <a:ext cx="9289415" cy="6967855"/>
          </a:xfrm>
          <a:prstGeom prst="rect">
            <a:avLst/>
          </a:prstGeom>
          <a:solidFill>
            <a:schemeClr val="lt1"/>
          </a:solidFill>
        </p:spPr>
      </p:pic>
      <p:sp>
        <p:nvSpPr>
          <p:cNvPr id="12290" name="Text Box 2"/>
          <p:cNvSpPr txBox="1"/>
          <p:nvPr/>
        </p:nvSpPr>
        <p:spPr>
          <a:xfrm>
            <a:off x="2123440" y="7522210"/>
            <a:ext cx="287718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：戴佳玉</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Vertical Text Placeholder 4"/>
          <p:cNvSpPr>
            <a:spLocks noGrp="1"/>
          </p:cNvSpPr>
          <p:nvPr/>
        </p:nvSpPr>
        <p:spPr>
          <a:xfrm>
            <a:off x="1309688"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在馬來西亞分會團隊享用午齋前，百合花園聯絡處志工馮彩金（慮燿）師姊示範如何泡淨斯茶以及互相恭敬奉茶，並讓馬來西亞分會團</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隊品嚐淨斯</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茶。</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pic>
        <p:nvPicPr>
          <p:cNvPr id="4" name="圖片 3" descr="X:\圖像組\1-簡報\2022\9月\04-未處理\20220812-14_Msia_JB_馬來西亞分會副執行長郭濟航及團隊蒞臨新山關懷及交流\20220812_Msia_JB_MO_百合花園聯絡處會所_馬來西亞分會團隊蒞臨百合花園聯絡處會所指導\Photo\Final\林慧蕾\20220812_JB_MaLaiXiYaFenHuiTuanDuiLiLingBaiHeHuaYuanLianLuoChu_LinHuiLei_F001.JPG20220812_JB_MaLaiXiYaFenHuiTuanDuiLiLingBaiHeHuaYuanLianLuoChu_LinHuiLei_F001"/>
          <p:cNvPicPr>
            <a:picLocks noChangeAspect="1"/>
          </p:cNvPicPr>
          <p:nvPr/>
        </p:nvPicPr>
        <p:blipFill>
          <a:blip r:embed="rId1"/>
          <a:srcRect/>
          <a:stretch>
            <a:fillRect/>
          </a:stretch>
        </p:blipFill>
        <p:spPr>
          <a:xfrm>
            <a:off x="902335" y="4338320"/>
            <a:ext cx="4594225" cy="3062605"/>
          </a:xfrm>
          <a:prstGeom prst="rect">
            <a:avLst/>
          </a:prstGeom>
          <a:solidFill>
            <a:schemeClr val="lt1"/>
          </a:solidFill>
        </p:spPr>
      </p:pic>
      <p:sp>
        <p:nvSpPr>
          <p:cNvPr id="12290" name="Text Box 2"/>
          <p:cNvSpPr txBox="1"/>
          <p:nvPr/>
        </p:nvSpPr>
        <p:spPr>
          <a:xfrm>
            <a:off x="1244600" y="7447280"/>
            <a:ext cx="287718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：林慧蕾</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Vertical Text Placeholder 4"/>
          <p:cNvSpPr>
            <a:spLocks noGrp="1"/>
          </p:cNvSpPr>
          <p:nvPr/>
        </p:nvSpPr>
        <p:spPr>
          <a:xfrm>
            <a:off x="1263650" y="25400"/>
            <a:ext cx="12524740" cy="80835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百合花園聯絡處志工劉向珍師姊因爲看到臉書裡一則 證嚴上人的開示，呼籲更多年輕人一起投入行善的行列，目前沒有工作和孩子的她，便在友人的接引下投入慈濟活動。</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Vertical Text Placeholder 4"/>
          <p:cNvSpPr>
            <a:spLocks noGrp="1"/>
          </p:cNvSpPr>
          <p:nvPr/>
        </p:nvSpPr>
        <p:spPr>
          <a:xfrm>
            <a:off x="1139190" y="-2540"/>
            <a:ext cx="12524740" cy="80835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她的丈夫原本認爲她應該專注家庭，後來丈夫慢慢了解她都是在做慈善，都是在幫助苦難</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人，因</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此慢慢</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感化了</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a:p>
            <a:pPr lvl="0" eaLnBrk="0" hangingPunct="0">
              <a:lnSpc>
                <a:spcPct val="150000"/>
              </a:lnSpc>
              <a:buClr>
                <a:srgbClr val="85FFE0"/>
              </a:buClr>
              <a:buSzPct val="120000"/>
              <a:buFont typeface="Times New Roman" panose="02020603050405020304" pitchFamily="18" charset="0"/>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 丈夫。</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pic>
        <p:nvPicPr>
          <p:cNvPr id="2" name="圖片 1" descr="X:\圖像組\1-簡報\2022\9月\04-未處理\20220812-14_Msia_JB_馬來西亞分會副執行長郭濟航及團隊蒞臨新山關懷及交流\20220812_Msia_JB_MO_百合花園聯絡處會所_馬來西亞分會團隊蒞臨百合花園聯絡處會所指導\Photo\Final\戴佳玉\20220812_JB_MaLaiXiYaFenHuiTuanDuiLiLingBaiHeHuaYuanLianLuoChu_DaiJiaYu_F003.jpg20220812_JB_MaLaiXiYaFenHuiTuanDuiLiLingBaiHeHuaYuanLianLuoChu_DaiJiaYu_F003"/>
          <p:cNvPicPr>
            <a:picLocks noChangeAspect="1"/>
          </p:cNvPicPr>
          <p:nvPr/>
        </p:nvPicPr>
        <p:blipFill>
          <a:blip r:embed="rId1"/>
          <a:srcRect/>
          <a:stretch>
            <a:fillRect/>
          </a:stretch>
        </p:blipFill>
        <p:spPr>
          <a:xfrm>
            <a:off x="1126490" y="2850515"/>
            <a:ext cx="6194425" cy="4646295"/>
          </a:xfrm>
          <a:prstGeom prst="rect">
            <a:avLst/>
          </a:prstGeom>
          <a:solidFill>
            <a:schemeClr val="lt1"/>
          </a:solidFill>
        </p:spPr>
      </p:pic>
      <p:sp>
        <p:nvSpPr>
          <p:cNvPr id="4" name="Text Box 2"/>
          <p:cNvSpPr txBox="1"/>
          <p:nvPr/>
        </p:nvSpPr>
        <p:spPr>
          <a:xfrm>
            <a:off x="1126490" y="7496810"/>
            <a:ext cx="2877185" cy="518160"/>
          </a:xfrm>
          <a:prstGeom prst="rect">
            <a:avLst/>
          </a:prstGeom>
          <a:noFill/>
          <a:ln w="9525">
            <a:noFill/>
          </a:ln>
        </p:spPr>
        <p:txBody>
          <a:bodyPr wrap="square" anchor="t">
            <a:spAutoFit/>
          </a:bodyPr>
          <a:p>
            <a:pPr lvl="0" indent="0" eaLnBrk="0" hangingPunct="0"/>
            <a:r>
              <a:rPr lang="zh-CN" altLang="en-US" sz="2800" b="0" dirty="0">
                <a:solidFill>
                  <a:srgbClr val="D9D9D9"/>
                </a:solidFill>
                <a:latin typeface="標楷體" panose="03000509000000000000" pitchFamily="65" charset="-120"/>
                <a:ea typeface="標楷體" panose="03000509000000000000" pitchFamily="65" charset="-120"/>
              </a:rPr>
              <a:t>攝影者</a:t>
            </a:r>
            <a:r>
              <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rPr>
              <a:t>：戴佳玉</a:t>
            </a:r>
            <a:endParaRPr lang="zh-CN" altLang="en-US" sz="2800" b="0" dirty="0">
              <a:solidFill>
                <a:srgbClr val="D9D9D9"/>
              </a:solidFill>
              <a:latin typeface="標楷體" panose="03000509000000000000" pitchFamily="65" charset="-120"/>
              <a:ea typeface="標楷體" panose="03000509000000000000" pitchFamily="65" charset="-120"/>
              <a:sym typeface="Wingdings" panose="05000000000000000000"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Vertical Text Placeholder 4"/>
          <p:cNvSpPr>
            <a:spLocks noGrp="1"/>
          </p:cNvSpPr>
          <p:nvPr/>
        </p:nvSpPr>
        <p:spPr>
          <a:xfrm>
            <a:off x="1138873" y="25400"/>
            <a:ext cx="12524740" cy="7994650"/>
          </a:xfrm>
          <a:prstGeom prst="rect">
            <a:avLst/>
          </a:prstGeom>
          <a:noFill/>
          <a:ln w="9525">
            <a:noFill/>
          </a:ln>
        </p:spPr>
        <p:txBody>
          <a:bodyPr vert="eaVert" wrap="square" lIns="90170" tIns="46990" rIns="90170" bIns="46990" anchor="t">
            <a:spAutoFit/>
          </a:bodyPr>
          <a:p>
            <a:pPr marL="427355" lvl="0" indent="-427355" eaLnBrk="0" hangingPunct="0">
              <a:lnSpc>
                <a:spcPct val="150000"/>
              </a:lnSpc>
              <a:buClr>
                <a:srgbClr val="85FFE0"/>
              </a:buClr>
              <a:buSzPct val="120000"/>
              <a:buFont typeface="Times New Roman" panose="02020603050405020304" pitchFamily="18" charset="0"/>
              <a:buChar char="•"/>
            </a:pPr>
            <a:r>
              <a:rPr lang="zh-CN" altLang="en-US" b="0" dirty="0">
                <a:solidFill>
                  <a:schemeClr val="bg1">
                    <a:lumMod val="85000"/>
                  </a:schemeClr>
                </a:solidFill>
                <a:latin typeface="標楷體" panose="03000509000000000000" pitchFamily="65" charset="-120"/>
                <a:ea typeface="標楷體" panose="03000509000000000000" pitchFamily="65" charset="-120"/>
                <a:sym typeface="+mn-ea"/>
              </a:rPr>
              <a:t>百合花園聯絡處志工林慧蕾師姊因聽到 證嚴上人開示：「我們的身體是有極限的，所以更加應該好好善用」，而投入慈濟行善的行列，也很感恩在自己眼疾發作時，志工的補位與協助。</a:t>
            </a:r>
            <a:endParaRPr lang="zh-CN" altLang="en-US" b="0" dirty="0">
              <a:solidFill>
                <a:schemeClr val="bg1">
                  <a:lumMod val="85000"/>
                </a:schemeClr>
              </a:solidFill>
              <a:latin typeface="標楷體" panose="03000509000000000000" pitchFamily="65" charset="-120"/>
              <a:ea typeface="標楷體" panose="03000509000000000000" pitchFamily="65"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9">
                                            <p:txEl>
                                              <p:charRg st="0" end="48"/>
                                            </p:txEl>
                                          </p:spTgt>
                                        </p:tgtEl>
                                        <p:attrNameLst>
                                          <p:attrName>style.visibility</p:attrName>
                                        </p:attrNameLst>
                                      </p:cBhvr>
                                      <p:to>
                                        <p:strVal val="visible"/>
                                      </p:to>
                                    </p:set>
                                    <p:anim calcmode="lin" valueType="num">
                                      <p:cBhvr additive="base">
                                        <p:cTn id="7" dur="500" fill="hold"/>
                                        <p:tgtEl>
                                          <p:spTgt spid="12289">
                                            <p:txEl>
                                              <p:charRg st="0" end="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charRg st="0" end="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文鼎顏楷"/>
        <a:cs typeface="文鼎顏楷"/>
      </a:majorFont>
      <a:minorFont>
        <a:latin typeface="Times New Roman"/>
        <a:ea typeface="MingLiU"/>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kumimoji="0" lang="en-GB" sz="6000" b="1"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8945" rtl="0" eaLnBrk="1" fontAlgn="base" latinLnBrk="0" hangingPunct="1">
          <a:lnSpc>
            <a:spcPct val="70000"/>
          </a:lnSpc>
          <a:spcBef>
            <a:spcPct val="0"/>
          </a:spcBef>
          <a:spcAft>
            <a:spcPct val="0"/>
          </a:spcAft>
          <a:buClr>
            <a:srgbClr val="000000"/>
          </a:buClr>
          <a:buSzPct val="100000"/>
          <a:buFont typeface="Times New Roman" panose="02020603050405020304" pitchFamily="18" charset="0"/>
          <a:buNone/>
          <a:defRPr kumimoji="0" lang="en-GB" sz="6000" b="1"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1278</Words>
  <Application>WPS Presentation</Application>
  <PresentationFormat>自訂</PresentationFormat>
  <Paragraphs>76</Paragraphs>
  <Slides>20</Slides>
  <Notes>2</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20</vt:i4>
      </vt:variant>
    </vt:vector>
  </HeadingPairs>
  <TitlesOfParts>
    <vt:vector size="35" baseType="lpstr">
      <vt:lpstr>Arial</vt:lpstr>
      <vt:lpstr>新細明體</vt:lpstr>
      <vt:lpstr>Wingdings</vt:lpstr>
      <vt:lpstr>Times New Roman</vt:lpstr>
      <vt:lpstr>新細明體</vt:lpstr>
      <vt:lpstr>文鼎中圓</vt:lpstr>
      <vt:lpstr>細明體</vt:lpstr>
      <vt:lpstr>文鼎顏楷</vt:lpstr>
      <vt:lpstr>標楷體</vt:lpstr>
      <vt:lpstr>SimSun</vt:lpstr>
      <vt:lpstr>Microsoft YaHei</vt:lpstr>
      <vt:lpstr/>
      <vt:lpstr>Arial Unicode MS</vt:lpstr>
      <vt:lpstr>王漢宗中仿宋繁</vt:lpstr>
      <vt:lpstr>Office 佈景主題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Hsin Wei</dc:creator>
  <cp:lastModifiedBy>Owner</cp:lastModifiedBy>
  <cp:revision>872</cp:revision>
  <dcterms:created xsi:type="dcterms:W3CDTF">2020-05-08T01:40:00Z</dcterms:created>
  <dcterms:modified xsi:type="dcterms:W3CDTF">2022-11-09T02:09:58Z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0008006606000000000001023620</vt:lpwstr>
  </property>
  <property fmtid="{D5CDD505-2E9C-101B-9397-08002B2CF9AE}" pid="3" name="KSOProductBuildVer">
    <vt:lpwstr>1028-10.8.0.6003</vt:lpwstr>
  </property>
</Properties>
</file>